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handoutMasterIdLst>
    <p:handoutMasterId r:id="rId19"/>
  </p:handoutMasterIdLst>
  <p:sldIdLst>
    <p:sldId id="537" r:id="rId6"/>
    <p:sldId id="459" r:id="rId7"/>
    <p:sldId id="538" r:id="rId8"/>
    <p:sldId id="540" r:id="rId9"/>
    <p:sldId id="541" r:id="rId10"/>
    <p:sldId id="542" r:id="rId11"/>
    <p:sldId id="543" r:id="rId12"/>
    <p:sldId id="544" r:id="rId13"/>
    <p:sldId id="546" r:id="rId14"/>
    <p:sldId id="545" r:id="rId15"/>
    <p:sldId id="547" r:id="rId16"/>
    <p:sldId id="50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D96"/>
    <a:srgbClr val="D8E36E"/>
    <a:srgbClr val="FFFFFF"/>
    <a:srgbClr val="E8E8E8"/>
    <a:srgbClr val="999999"/>
    <a:srgbClr val="404040"/>
    <a:srgbClr val="000000"/>
    <a:srgbClr val="5F5F5F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12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0"/>
    </p:cViewPr>
  </p:sorterViewPr>
  <p:notesViewPr>
    <p:cSldViewPr snapToGrid="0">
      <p:cViewPr varScale="1">
        <p:scale>
          <a:sx n="68" d="100"/>
          <a:sy n="68" d="100"/>
        </p:scale>
        <p:origin x="445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FCB1EE-2BEC-488D-BFFA-AAD7DB36B65D}" type="datetimeFigureOut">
              <a:rPr lang="en-US" smtClean="0"/>
              <a:t>09/21/2018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AE80EB-E534-444C-9847-504A6B1C86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9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D67E38-3A4A-4F40-8FC3-E34E8B562FD6}" type="datetimeFigureOut">
              <a:rPr lang="en-US" smtClean="0"/>
              <a:t>09/21/2018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04FE9C-24EC-442B-850F-65B0BA925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0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TITLE &amp; CONTENT</a:t>
            </a:r>
          </a:p>
          <a:p>
            <a:pPr lvl="0"/>
            <a:endParaRPr lang="en-US" b="1" dirty="0"/>
          </a:p>
          <a:p>
            <a:pPr defTabSz="931774">
              <a:defRPr/>
            </a:pPr>
            <a:r>
              <a:rPr lang="en-US" b="1" u="sng" dirty="0"/>
              <a:t>Quick Help Tips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Text Box:</a:t>
            </a:r>
            <a:endParaRPr lang="en-US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just add text</a:t>
            </a:r>
          </a:p>
          <a:p>
            <a:pPr marL="465887" lvl="1" defTabSz="931774">
              <a:defRPr/>
            </a:pPr>
            <a:endParaRPr lang="en-US" dirty="0"/>
          </a:p>
          <a:p>
            <a:r>
              <a:rPr lang="en-US" b="1" dirty="0"/>
              <a:t>More text boxes can be added if needed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4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would be the slide that I would offer for David</a:t>
            </a:r>
            <a:r>
              <a:rPr lang="en-US" baseline="0" dirty="0" smtClean="0"/>
              <a:t> to provide the overview and guidance as it’s been given in the past. I don’t think there will be questions posed at this point but their may be.</a:t>
            </a:r>
          </a:p>
          <a:p>
            <a:r>
              <a:rPr lang="en-US" baseline="0" dirty="0" smtClean="0"/>
              <a:t>Once your team has had a chance to review the rest of the slides this might help prepare for the type of questions that might come up.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Slide 11 (Moving Forward) might be a good point to reinforce CMS guidance and possible answer questions that come up based on the presentation and the challenges described.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9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END SLIDE</a:t>
            </a:r>
            <a:endParaRPr lang="en-US" dirty="0"/>
          </a:p>
          <a:p>
            <a:pPr lvl="0"/>
            <a:endParaRPr lang="en-US" dirty="0"/>
          </a:p>
          <a:p>
            <a:pPr defTabSz="931774">
              <a:defRPr/>
            </a:pPr>
            <a:r>
              <a:rPr lang="en-US" b="1" u="sng" dirty="0"/>
              <a:t>Quick Help Tips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Insert this slide at the end of the presentation. It is not editable.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9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25091" y="5403274"/>
            <a:ext cx="4862634" cy="4683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91050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091" y="5897171"/>
            <a:ext cx="4862633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</p:spTree>
    <p:extLst>
      <p:ext uri="{BB962C8B-B14F-4D97-AF65-F5344CB8AC3E}">
        <p14:creationId xmlns:p14="http://schemas.microsoft.com/office/powerpoint/2010/main" val="335261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908550" y="2103883"/>
            <a:ext cx="2473325" cy="24876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817688" y="2103883"/>
            <a:ext cx="2484437" cy="24876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677872"/>
            <a:ext cx="9144000" cy="433388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 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-8313" y="1248908"/>
            <a:ext cx="9143999" cy="3048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817689" y="4832576"/>
            <a:ext cx="2484436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901550" y="4830223"/>
            <a:ext cx="2487133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817688" y="5266174"/>
            <a:ext cx="248443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901551" y="5265980"/>
            <a:ext cx="2487132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817688" y="5610138"/>
            <a:ext cx="248443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908129" y="5606642"/>
            <a:ext cx="248443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4322814" y="1699836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79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92974" y="2628231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883836" y="2625878"/>
            <a:ext cx="247332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792974" y="3061825"/>
            <a:ext cx="2509151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883836" y="3061631"/>
            <a:ext cx="247332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792974" y="3412177"/>
            <a:ext cx="2509151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883836" y="3408681"/>
            <a:ext cx="247332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1</a:t>
            </a:r>
          </a:p>
        </p:txBody>
      </p:sp>
    </p:spTree>
    <p:extLst>
      <p:ext uri="{BB962C8B-B14F-4D97-AF65-F5344CB8AC3E}">
        <p14:creationId xmlns:p14="http://schemas.microsoft.com/office/powerpoint/2010/main" val="748066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12814" y="2628231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329356" y="2625878"/>
            <a:ext cx="247332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512814" y="3061825"/>
            <a:ext cx="2509151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3329356" y="3061631"/>
            <a:ext cx="247332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12814" y="3412177"/>
            <a:ext cx="2509151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3329356" y="3408681"/>
            <a:ext cx="247332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2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6110072" y="2625878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110072" y="3059472"/>
            <a:ext cx="2509151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6110072" y="3409824"/>
            <a:ext cx="2509151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282364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92974" y="4739028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883836" y="4736675"/>
            <a:ext cx="247332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792974" y="5172622"/>
            <a:ext cx="2509151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883836" y="5172428"/>
            <a:ext cx="247332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792974" y="5522974"/>
            <a:ext cx="2509151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883836" y="5519478"/>
            <a:ext cx="247332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883836" y="2010333"/>
            <a:ext cx="2473325" cy="24876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792974" y="2010333"/>
            <a:ext cx="2484437" cy="24876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034823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4324139" y="2815173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2256440"/>
            <a:ext cx="9144000" cy="478522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229980"/>
            <a:ext cx="9135687" cy="111125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846341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08278" y="1606082"/>
            <a:ext cx="7553207" cy="4662833"/>
          </a:xfrm>
        </p:spPr>
        <p:txBody>
          <a:bodyPr>
            <a:noAutofit/>
          </a:bodyPr>
          <a:lstStyle>
            <a:lvl1pPr marL="0" indent="0">
              <a:buClr>
                <a:srgbClr val="57B6AF"/>
              </a:buClr>
              <a:buNone/>
              <a:defRPr sz="2000" baseline="0"/>
            </a:lvl1pPr>
            <a:lvl2pPr>
              <a:buClr>
                <a:srgbClr val="57B6AF"/>
              </a:buClr>
              <a:defRPr sz="2000"/>
            </a:lvl2pPr>
            <a:lvl3pPr>
              <a:buClr>
                <a:srgbClr val="57B6AF"/>
              </a:buClr>
              <a:defRPr sz="1800"/>
            </a:lvl3pPr>
            <a:lvl4pPr>
              <a:buClr>
                <a:srgbClr val="57B6AF"/>
              </a:buClr>
              <a:defRPr sz="1800"/>
            </a:lvl4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State Department of Health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46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846099" y="2076018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66115" y="2076017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Unordered List 1</a:t>
            </a: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313789" y="2106227"/>
            <a:ext cx="3008973" cy="3733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338965" y="2106227"/>
            <a:ext cx="3008973" cy="3733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4450" y="2480364"/>
            <a:ext cx="3008313" cy="3617913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4" name="Text Placeholder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339625" y="2486904"/>
            <a:ext cx="3008313" cy="36114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Text…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Department of Health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Unordered List 2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740595" y="2076018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452408" y="2076017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6162293" y="2078051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08946" y="2097854"/>
            <a:ext cx="17907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0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932027" y="2097854"/>
            <a:ext cx="17907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635473" y="2097854"/>
            <a:ext cx="17907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208946" y="2474230"/>
            <a:ext cx="1790700" cy="3702416"/>
          </a:xfrm>
        </p:spPr>
        <p:txBody>
          <a:bodyPr>
            <a:noAutofit/>
          </a:bodyPr>
          <a:lstStyle>
            <a:lvl1pPr marL="285750" indent="-285750"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31894" y="2474230"/>
            <a:ext cx="1790700" cy="3691680"/>
          </a:xfrm>
        </p:spPr>
        <p:txBody>
          <a:bodyPr>
            <a:noAutofit/>
          </a:bodyPr>
          <a:lstStyle>
            <a:lvl1pPr marL="285750" indent="-285750"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635033" y="2474230"/>
            <a:ext cx="1790700" cy="3691680"/>
          </a:xfrm>
        </p:spPr>
        <p:txBody>
          <a:bodyPr>
            <a:noAutofit/>
          </a:bodyPr>
          <a:lstStyle>
            <a:lvl1pPr marL="285750" indent="-285750"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Department of Health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5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H Strategic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583956" y="1487830"/>
            <a:ext cx="8005866" cy="5082228"/>
            <a:chOff x="892593" y="1460430"/>
            <a:chExt cx="8005866" cy="5082228"/>
          </a:xfrm>
        </p:grpSpPr>
        <p:sp>
          <p:nvSpPr>
            <p:cNvPr id="16" name="TextBox 15"/>
            <p:cNvSpPr txBox="1"/>
            <p:nvPr/>
          </p:nvSpPr>
          <p:spPr>
            <a:xfrm>
              <a:off x="4082659" y="4080445"/>
              <a:ext cx="2332018" cy="2462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Strategy</a:t>
              </a:r>
            </a:p>
            <a:p>
              <a:pPr>
                <a:spcBef>
                  <a:spcPts val="600"/>
                </a:spcBef>
              </a:pPr>
              <a:r>
                <a:rPr 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Through collaborations and partnerships, we</a:t>
              </a:r>
            </a:p>
            <a:p>
              <a:pPr>
                <a:spcBef>
                  <a:spcPts val="0"/>
                </a:spcBef>
              </a:pPr>
              <a:r>
                <a:rPr 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will leverage the knowledge, relation-ships and resources necessary to influence the conditions that promote good health and safety for everyone.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91671" y="4080608"/>
              <a:ext cx="2106788" cy="17389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Mission</a:t>
              </a:r>
            </a:p>
            <a:p>
              <a:pPr>
                <a:spcBef>
                  <a:spcPts val="600"/>
                </a:spcBef>
              </a:pPr>
              <a:r>
                <a:rPr 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The Department of Health works with others to protect and improve the health of all people in Washington.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57926" y="4081738"/>
              <a:ext cx="2116475" cy="17389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Vision</a:t>
              </a:r>
            </a:p>
            <a:p>
              <a:pPr>
                <a:spcBef>
                  <a:spcPts val="600"/>
                </a:spcBef>
              </a:pPr>
              <a:r>
                <a:rPr 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People in Washington enjoy longer and healthier lives because they live in healthy families and communities.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92593" y="1460430"/>
              <a:ext cx="8005866" cy="2446330"/>
              <a:chOff x="846099" y="1909880"/>
              <a:chExt cx="8005866" cy="244633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313790" y="2032497"/>
                <a:ext cx="1792023" cy="2323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What We Do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Ensure public safety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Create the healthiest next generation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Promote healthy living and healthy aging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030709" y="1909880"/>
                <a:ext cx="2175037" cy="2385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How We Do</a:t>
                </a:r>
              </a:p>
              <a:p>
                <a:r>
                  <a:rPr lang="en-US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Our Work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Serve our customers and continue to improve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Be efficient, innovative and transparent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Develop and support our workforce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42366" y="1909884"/>
                <a:ext cx="2109599" cy="2323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Guiding</a:t>
                </a:r>
              </a:p>
              <a:p>
                <a:r>
                  <a:rPr lang="en-US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Principles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Evidence-based public health practice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  <a:sym typeface="Wingdings"/>
                  </a:rPr>
                  <a:t>Partnership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  <a:sym typeface="Wingdings"/>
                  </a:rPr>
                  <a:t>Transparency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  <a:sym typeface="Wingdings"/>
                  </a:rPr>
                  <a:t>Health equity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  <a:sym typeface="Wingdings"/>
                  </a:rPr>
                  <a:t>Seven generations</a:t>
                </a:r>
                <a:endParaRPr 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46099" y="2076018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 dirty="0">
                  <a:solidFill>
                    <a:srgbClr val="349D96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557912" y="2076017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 dirty="0">
                  <a:solidFill>
                    <a:srgbClr val="349D96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267797" y="2073135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 dirty="0">
                  <a:solidFill>
                    <a:srgbClr val="349D96"/>
                  </a:solidFill>
                </a:endParaRP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892593" y="4125259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 dirty="0">
                <a:solidFill>
                  <a:srgbClr val="349D96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604406" y="4125258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 dirty="0">
                <a:solidFill>
                  <a:srgbClr val="349D96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14291" y="4122376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 dirty="0">
                <a:solidFill>
                  <a:srgbClr val="349D96"/>
                </a:solidFill>
              </a:endParaRPr>
            </a:p>
          </p:txBody>
        </p:sp>
      </p:grpSp>
      <p:sp>
        <p:nvSpPr>
          <p:cNvPr id="40" name="TextBox 39"/>
          <p:cNvSpPr txBox="1"/>
          <p:nvPr userDrawn="1"/>
        </p:nvSpPr>
        <p:spPr>
          <a:xfrm>
            <a:off x="-6927" y="62345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DOH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3506937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3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Unordered List 3: Traditional 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08278" y="1606082"/>
            <a:ext cx="7553207" cy="4662833"/>
          </a:xfrm>
        </p:spPr>
        <p:txBody>
          <a:bodyPr>
            <a:noAutofit/>
          </a:bodyPr>
          <a:lstStyle>
            <a:lvl1pPr>
              <a:buClr>
                <a:srgbClr val="349D96"/>
              </a:buClr>
              <a:defRPr sz="2000" baseline="0"/>
            </a:lvl1pPr>
            <a:lvl2pPr>
              <a:buClr>
                <a:srgbClr val="349D96"/>
              </a:buClr>
              <a:defRPr sz="2000"/>
            </a:lvl2pPr>
            <a:lvl3pPr>
              <a:buClr>
                <a:srgbClr val="349D96"/>
              </a:buClr>
              <a:defRPr sz="1800"/>
            </a:lvl3pPr>
            <a:lvl4pPr>
              <a:buClr>
                <a:srgbClr val="349D96"/>
              </a:buClr>
              <a:defRPr sz="1800"/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1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ttle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325091" y="5403274"/>
            <a:ext cx="4862634" cy="4683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25091" y="5897171"/>
            <a:ext cx="4861170" cy="472351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72000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Number List 1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138605" y="2097854"/>
            <a:ext cx="2010831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861687" y="2097854"/>
            <a:ext cx="2004074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65132" y="2097854"/>
            <a:ext cx="1980989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138606" y="2474230"/>
            <a:ext cx="2010830" cy="3702416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861553" y="2474230"/>
            <a:ext cx="2004207" cy="36916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564693" y="2474230"/>
            <a:ext cx="1981428" cy="36916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612326" y="2038157"/>
            <a:ext cx="360218" cy="360219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3325453" y="2038156"/>
            <a:ext cx="360218" cy="360219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6035338" y="2038155"/>
            <a:ext cx="360218" cy="360219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3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2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Number List 2: Traditional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08279" y="1606082"/>
            <a:ext cx="7544414" cy="4662833"/>
          </a:xfrm>
        </p:spPr>
        <p:txBody>
          <a:bodyPr>
            <a:noAutofit/>
          </a:bodyPr>
          <a:lstStyle>
            <a:lvl1pPr marL="290513" indent="-290513">
              <a:buClr>
                <a:srgbClr val="404040"/>
              </a:buClr>
              <a:buFont typeface="+mj-lt"/>
              <a:buAutoNum type="arabicPeriod"/>
              <a:tabLst/>
              <a:defRPr sz="2000"/>
            </a:lvl1pPr>
            <a:lvl2pPr marL="571500" indent="-290513">
              <a:buClr>
                <a:srgbClr val="404040"/>
              </a:buClr>
              <a:buFont typeface="+mj-lt"/>
              <a:buAutoNum type="alphaLcPeriod"/>
              <a:defRPr sz="2000"/>
            </a:lvl2pPr>
            <a:lvl3pPr marL="747713" indent="-228600">
              <a:buClr>
                <a:srgbClr val="404040"/>
              </a:buClr>
              <a:buFont typeface="+mj-lt"/>
              <a:buAutoNum type="romanLcPeriod"/>
              <a:defRPr sz="18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State Department of Health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5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Icon List (insert icons inside the circles)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70490" y="2616607"/>
            <a:ext cx="17907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77051" y="2616605"/>
            <a:ext cx="17907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099138" y="2616609"/>
            <a:ext cx="17907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270490" y="2992983"/>
            <a:ext cx="1790700" cy="3198287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676918" y="2992981"/>
            <a:ext cx="1790700" cy="3198289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098698" y="2992985"/>
            <a:ext cx="1790700" cy="319828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4" name="Oval 13"/>
          <p:cNvSpPr/>
          <p:nvPr/>
        </p:nvSpPr>
        <p:spPr>
          <a:xfrm>
            <a:off x="1785866" y="1700861"/>
            <a:ext cx="739897" cy="740152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148536" y="1700861"/>
            <a:ext cx="739897" cy="740152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580067" y="1700861"/>
            <a:ext cx="739897" cy="740152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State Department of Health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3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ton State Map with Popu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73214" y="5894225"/>
            <a:ext cx="214952" cy="204716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200"/>
              </a:spcBef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01518" y="5890326"/>
            <a:ext cx="214952" cy="204716"/>
          </a:xfrm>
          <a:prstGeom prst="rect">
            <a:avLst/>
          </a:prstGeom>
          <a:solidFill>
            <a:srgbClr val="D8E3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200"/>
              </a:spcBef>
            </a:pP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" y="583087"/>
            <a:ext cx="9144000" cy="523220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Washington State Local Health Jurisdictions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322814" y="1196654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2774277" y="6272819"/>
            <a:ext cx="214952" cy="2047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709719" y="6272819"/>
            <a:ext cx="214952" cy="204716"/>
          </a:xfrm>
          <a:prstGeom prst="rect">
            <a:avLst/>
          </a:prstGeom>
          <a:solidFill>
            <a:srgbClr val="349D9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88" y="6037359"/>
            <a:ext cx="1066504" cy="471857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9909" y="5183825"/>
            <a:ext cx="147388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*</a:t>
            </a:r>
            <a:r>
              <a:rPr lang="en-US" sz="1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Agency leader is both director and health officer (2)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55570" y="1367868"/>
            <a:ext cx="6693635" cy="4194289"/>
            <a:chOff x="1777366" y="2155881"/>
            <a:chExt cx="4480731" cy="2843080"/>
          </a:xfrm>
          <a:effectLst/>
        </p:grpSpPr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3095735" y="2769165"/>
              <a:ext cx="842722" cy="427767"/>
            </a:xfrm>
            <a:custGeom>
              <a:avLst/>
              <a:gdLst/>
              <a:ahLst/>
              <a:cxnLst>
                <a:cxn ang="0">
                  <a:pos x="3" y="449"/>
                </a:cxn>
                <a:cxn ang="0">
                  <a:pos x="6" y="435"/>
                </a:cxn>
                <a:cxn ang="0">
                  <a:pos x="30" y="409"/>
                </a:cxn>
                <a:cxn ang="0">
                  <a:pos x="41" y="395"/>
                </a:cxn>
                <a:cxn ang="0">
                  <a:pos x="45" y="375"/>
                </a:cxn>
                <a:cxn ang="0">
                  <a:pos x="46" y="355"/>
                </a:cxn>
                <a:cxn ang="0">
                  <a:pos x="55" y="337"/>
                </a:cxn>
                <a:cxn ang="0">
                  <a:pos x="60" y="315"/>
                </a:cxn>
                <a:cxn ang="0">
                  <a:pos x="78" y="306"/>
                </a:cxn>
                <a:cxn ang="0">
                  <a:pos x="108" y="295"/>
                </a:cxn>
                <a:cxn ang="0">
                  <a:pos x="112" y="266"/>
                </a:cxn>
                <a:cxn ang="0">
                  <a:pos x="108" y="237"/>
                </a:cxn>
                <a:cxn ang="0">
                  <a:pos x="77" y="220"/>
                </a:cxn>
                <a:cxn ang="0">
                  <a:pos x="55" y="197"/>
                </a:cxn>
                <a:cxn ang="0">
                  <a:pos x="41" y="179"/>
                </a:cxn>
                <a:cxn ang="0">
                  <a:pos x="28" y="157"/>
                </a:cxn>
                <a:cxn ang="0">
                  <a:pos x="28" y="140"/>
                </a:cxn>
                <a:cxn ang="0">
                  <a:pos x="23" y="117"/>
                </a:cxn>
                <a:cxn ang="0">
                  <a:pos x="25" y="97"/>
                </a:cxn>
                <a:cxn ang="0">
                  <a:pos x="13" y="70"/>
                </a:cxn>
                <a:cxn ang="0">
                  <a:pos x="12" y="53"/>
                </a:cxn>
                <a:cxn ang="0">
                  <a:pos x="12" y="25"/>
                </a:cxn>
                <a:cxn ang="0">
                  <a:pos x="15" y="15"/>
                </a:cxn>
                <a:cxn ang="0">
                  <a:pos x="165" y="1"/>
                </a:cxn>
                <a:cxn ang="0">
                  <a:pos x="273" y="1"/>
                </a:cxn>
                <a:cxn ang="0">
                  <a:pos x="513" y="5"/>
                </a:cxn>
                <a:cxn ang="0">
                  <a:pos x="912" y="15"/>
                </a:cxn>
                <a:cxn ang="0">
                  <a:pos x="912" y="32"/>
                </a:cxn>
                <a:cxn ang="0">
                  <a:pos x="927" y="57"/>
                </a:cxn>
                <a:cxn ang="0">
                  <a:pos x="940" y="70"/>
                </a:cxn>
                <a:cxn ang="0">
                  <a:pos x="945" y="85"/>
                </a:cxn>
                <a:cxn ang="0">
                  <a:pos x="960" y="97"/>
                </a:cxn>
                <a:cxn ang="0">
                  <a:pos x="972" y="117"/>
                </a:cxn>
                <a:cxn ang="0">
                  <a:pos x="970" y="132"/>
                </a:cxn>
                <a:cxn ang="0">
                  <a:pos x="945" y="137"/>
                </a:cxn>
                <a:cxn ang="0">
                  <a:pos x="938" y="155"/>
                </a:cxn>
                <a:cxn ang="0">
                  <a:pos x="947" y="172"/>
                </a:cxn>
                <a:cxn ang="0">
                  <a:pos x="932" y="184"/>
                </a:cxn>
                <a:cxn ang="0">
                  <a:pos x="918" y="197"/>
                </a:cxn>
                <a:cxn ang="0">
                  <a:pos x="900" y="204"/>
                </a:cxn>
                <a:cxn ang="0">
                  <a:pos x="883" y="212"/>
                </a:cxn>
                <a:cxn ang="0">
                  <a:pos x="860" y="217"/>
                </a:cxn>
                <a:cxn ang="0">
                  <a:pos x="842" y="224"/>
                </a:cxn>
                <a:cxn ang="0">
                  <a:pos x="822" y="235"/>
                </a:cxn>
                <a:cxn ang="0">
                  <a:pos x="820" y="252"/>
                </a:cxn>
                <a:cxn ang="0">
                  <a:pos x="838" y="266"/>
                </a:cxn>
                <a:cxn ang="0">
                  <a:pos x="829" y="284"/>
                </a:cxn>
                <a:cxn ang="0">
                  <a:pos x="817" y="302"/>
                </a:cxn>
                <a:cxn ang="0">
                  <a:pos x="807" y="322"/>
                </a:cxn>
                <a:cxn ang="0">
                  <a:pos x="802" y="340"/>
                </a:cxn>
                <a:cxn ang="0">
                  <a:pos x="802" y="357"/>
                </a:cxn>
                <a:cxn ang="0">
                  <a:pos x="800" y="375"/>
                </a:cxn>
                <a:cxn ang="0">
                  <a:pos x="812" y="389"/>
                </a:cxn>
                <a:cxn ang="0">
                  <a:pos x="815" y="407"/>
                </a:cxn>
                <a:cxn ang="0">
                  <a:pos x="830" y="419"/>
                </a:cxn>
                <a:cxn ang="0">
                  <a:pos x="843" y="426"/>
                </a:cxn>
                <a:cxn ang="0">
                  <a:pos x="862" y="424"/>
                </a:cxn>
                <a:cxn ang="0">
                  <a:pos x="862" y="439"/>
                </a:cxn>
                <a:cxn ang="0">
                  <a:pos x="850" y="455"/>
                </a:cxn>
                <a:cxn ang="0">
                  <a:pos x="837" y="474"/>
                </a:cxn>
                <a:cxn ang="0">
                  <a:pos x="282" y="471"/>
                </a:cxn>
                <a:cxn ang="0">
                  <a:pos x="133" y="467"/>
                </a:cxn>
                <a:cxn ang="0">
                  <a:pos x="1" y="459"/>
                </a:cxn>
              </a:cxnLst>
              <a:rect l="0" t="0" r="r" b="b"/>
              <a:pathLst>
                <a:path w="978" h="475">
                  <a:moveTo>
                    <a:pt x="1" y="459"/>
                  </a:moveTo>
                  <a:lnTo>
                    <a:pt x="3" y="449"/>
                  </a:lnTo>
                  <a:lnTo>
                    <a:pt x="0" y="442"/>
                  </a:lnTo>
                  <a:lnTo>
                    <a:pt x="6" y="435"/>
                  </a:lnTo>
                  <a:lnTo>
                    <a:pt x="13" y="426"/>
                  </a:lnTo>
                  <a:lnTo>
                    <a:pt x="30" y="409"/>
                  </a:lnTo>
                  <a:lnTo>
                    <a:pt x="35" y="404"/>
                  </a:lnTo>
                  <a:lnTo>
                    <a:pt x="41" y="395"/>
                  </a:lnTo>
                  <a:lnTo>
                    <a:pt x="45" y="384"/>
                  </a:lnTo>
                  <a:lnTo>
                    <a:pt x="45" y="375"/>
                  </a:lnTo>
                  <a:lnTo>
                    <a:pt x="45" y="366"/>
                  </a:lnTo>
                  <a:lnTo>
                    <a:pt x="46" y="355"/>
                  </a:lnTo>
                  <a:lnTo>
                    <a:pt x="52" y="342"/>
                  </a:lnTo>
                  <a:lnTo>
                    <a:pt x="55" y="337"/>
                  </a:lnTo>
                  <a:lnTo>
                    <a:pt x="57" y="324"/>
                  </a:lnTo>
                  <a:lnTo>
                    <a:pt x="60" y="315"/>
                  </a:lnTo>
                  <a:lnTo>
                    <a:pt x="73" y="312"/>
                  </a:lnTo>
                  <a:lnTo>
                    <a:pt x="78" y="306"/>
                  </a:lnTo>
                  <a:lnTo>
                    <a:pt x="97" y="306"/>
                  </a:lnTo>
                  <a:lnTo>
                    <a:pt x="108" y="295"/>
                  </a:lnTo>
                  <a:lnTo>
                    <a:pt x="112" y="279"/>
                  </a:lnTo>
                  <a:lnTo>
                    <a:pt x="112" y="266"/>
                  </a:lnTo>
                  <a:lnTo>
                    <a:pt x="115" y="252"/>
                  </a:lnTo>
                  <a:lnTo>
                    <a:pt x="108" y="237"/>
                  </a:lnTo>
                  <a:lnTo>
                    <a:pt x="88" y="225"/>
                  </a:lnTo>
                  <a:lnTo>
                    <a:pt x="77" y="220"/>
                  </a:lnTo>
                  <a:lnTo>
                    <a:pt x="68" y="205"/>
                  </a:lnTo>
                  <a:lnTo>
                    <a:pt x="55" y="197"/>
                  </a:lnTo>
                  <a:lnTo>
                    <a:pt x="52" y="186"/>
                  </a:lnTo>
                  <a:lnTo>
                    <a:pt x="41" y="179"/>
                  </a:lnTo>
                  <a:lnTo>
                    <a:pt x="35" y="170"/>
                  </a:lnTo>
                  <a:lnTo>
                    <a:pt x="28" y="157"/>
                  </a:lnTo>
                  <a:lnTo>
                    <a:pt x="28" y="146"/>
                  </a:lnTo>
                  <a:lnTo>
                    <a:pt x="28" y="140"/>
                  </a:lnTo>
                  <a:lnTo>
                    <a:pt x="25" y="128"/>
                  </a:lnTo>
                  <a:lnTo>
                    <a:pt x="23" y="117"/>
                  </a:lnTo>
                  <a:lnTo>
                    <a:pt x="28" y="108"/>
                  </a:lnTo>
                  <a:lnTo>
                    <a:pt x="25" y="97"/>
                  </a:lnTo>
                  <a:lnTo>
                    <a:pt x="18" y="88"/>
                  </a:lnTo>
                  <a:lnTo>
                    <a:pt x="13" y="70"/>
                  </a:lnTo>
                  <a:lnTo>
                    <a:pt x="6" y="65"/>
                  </a:lnTo>
                  <a:lnTo>
                    <a:pt x="12" y="53"/>
                  </a:lnTo>
                  <a:lnTo>
                    <a:pt x="8" y="32"/>
                  </a:lnTo>
                  <a:lnTo>
                    <a:pt x="12" y="25"/>
                  </a:lnTo>
                  <a:lnTo>
                    <a:pt x="5" y="15"/>
                  </a:lnTo>
                  <a:lnTo>
                    <a:pt x="15" y="15"/>
                  </a:lnTo>
                  <a:lnTo>
                    <a:pt x="18" y="0"/>
                  </a:lnTo>
                  <a:lnTo>
                    <a:pt x="165" y="1"/>
                  </a:lnTo>
                  <a:lnTo>
                    <a:pt x="265" y="1"/>
                  </a:lnTo>
                  <a:lnTo>
                    <a:pt x="273" y="1"/>
                  </a:lnTo>
                  <a:lnTo>
                    <a:pt x="378" y="5"/>
                  </a:lnTo>
                  <a:lnTo>
                    <a:pt x="513" y="5"/>
                  </a:lnTo>
                  <a:lnTo>
                    <a:pt x="912" y="8"/>
                  </a:lnTo>
                  <a:lnTo>
                    <a:pt x="912" y="15"/>
                  </a:lnTo>
                  <a:lnTo>
                    <a:pt x="907" y="21"/>
                  </a:lnTo>
                  <a:lnTo>
                    <a:pt x="912" y="32"/>
                  </a:lnTo>
                  <a:lnTo>
                    <a:pt x="923" y="46"/>
                  </a:lnTo>
                  <a:lnTo>
                    <a:pt x="927" y="57"/>
                  </a:lnTo>
                  <a:lnTo>
                    <a:pt x="932" y="65"/>
                  </a:lnTo>
                  <a:lnTo>
                    <a:pt x="940" y="70"/>
                  </a:lnTo>
                  <a:lnTo>
                    <a:pt x="938" y="83"/>
                  </a:lnTo>
                  <a:lnTo>
                    <a:pt x="945" y="85"/>
                  </a:lnTo>
                  <a:lnTo>
                    <a:pt x="949" y="93"/>
                  </a:lnTo>
                  <a:lnTo>
                    <a:pt x="960" y="97"/>
                  </a:lnTo>
                  <a:lnTo>
                    <a:pt x="967" y="102"/>
                  </a:lnTo>
                  <a:lnTo>
                    <a:pt x="972" y="117"/>
                  </a:lnTo>
                  <a:lnTo>
                    <a:pt x="977" y="126"/>
                  </a:lnTo>
                  <a:lnTo>
                    <a:pt x="970" y="132"/>
                  </a:lnTo>
                  <a:lnTo>
                    <a:pt x="960" y="133"/>
                  </a:lnTo>
                  <a:lnTo>
                    <a:pt x="945" y="137"/>
                  </a:lnTo>
                  <a:lnTo>
                    <a:pt x="940" y="146"/>
                  </a:lnTo>
                  <a:lnTo>
                    <a:pt x="938" y="155"/>
                  </a:lnTo>
                  <a:lnTo>
                    <a:pt x="943" y="165"/>
                  </a:lnTo>
                  <a:lnTo>
                    <a:pt x="947" y="172"/>
                  </a:lnTo>
                  <a:lnTo>
                    <a:pt x="940" y="179"/>
                  </a:lnTo>
                  <a:lnTo>
                    <a:pt x="932" y="184"/>
                  </a:lnTo>
                  <a:lnTo>
                    <a:pt x="923" y="192"/>
                  </a:lnTo>
                  <a:lnTo>
                    <a:pt x="918" y="197"/>
                  </a:lnTo>
                  <a:lnTo>
                    <a:pt x="909" y="200"/>
                  </a:lnTo>
                  <a:lnTo>
                    <a:pt x="900" y="204"/>
                  </a:lnTo>
                  <a:lnTo>
                    <a:pt x="892" y="205"/>
                  </a:lnTo>
                  <a:lnTo>
                    <a:pt x="883" y="212"/>
                  </a:lnTo>
                  <a:lnTo>
                    <a:pt x="869" y="215"/>
                  </a:lnTo>
                  <a:lnTo>
                    <a:pt x="860" y="217"/>
                  </a:lnTo>
                  <a:lnTo>
                    <a:pt x="850" y="217"/>
                  </a:lnTo>
                  <a:lnTo>
                    <a:pt x="842" y="224"/>
                  </a:lnTo>
                  <a:lnTo>
                    <a:pt x="829" y="233"/>
                  </a:lnTo>
                  <a:lnTo>
                    <a:pt x="822" y="235"/>
                  </a:lnTo>
                  <a:lnTo>
                    <a:pt x="815" y="237"/>
                  </a:lnTo>
                  <a:lnTo>
                    <a:pt x="820" y="252"/>
                  </a:lnTo>
                  <a:lnTo>
                    <a:pt x="830" y="260"/>
                  </a:lnTo>
                  <a:lnTo>
                    <a:pt x="838" y="266"/>
                  </a:lnTo>
                  <a:lnTo>
                    <a:pt x="835" y="279"/>
                  </a:lnTo>
                  <a:lnTo>
                    <a:pt x="829" y="284"/>
                  </a:lnTo>
                  <a:lnTo>
                    <a:pt x="820" y="292"/>
                  </a:lnTo>
                  <a:lnTo>
                    <a:pt x="817" y="302"/>
                  </a:lnTo>
                  <a:lnTo>
                    <a:pt x="807" y="312"/>
                  </a:lnTo>
                  <a:lnTo>
                    <a:pt x="807" y="322"/>
                  </a:lnTo>
                  <a:lnTo>
                    <a:pt x="803" y="332"/>
                  </a:lnTo>
                  <a:lnTo>
                    <a:pt x="802" y="340"/>
                  </a:lnTo>
                  <a:lnTo>
                    <a:pt x="797" y="347"/>
                  </a:lnTo>
                  <a:lnTo>
                    <a:pt x="802" y="357"/>
                  </a:lnTo>
                  <a:lnTo>
                    <a:pt x="797" y="364"/>
                  </a:lnTo>
                  <a:lnTo>
                    <a:pt x="800" y="375"/>
                  </a:lnTo>
                  <a:lnTo>
                    <a:pt x="807" y="384"/>
                  </a:lnTo>
                  <a:lnTo>
                    <a:pt x="812" y="389"/>
                  </a:lnTo>
                  <a:lnTo>
                    <a:pt x="817" y="399"/>
                  </a:lnTo>
                  <a:lnTo>
                    <a:pt x="815" y="407"/>
                  </a:lnTo>
                  <a:lnTo>
                    <a:pt x="817" y="415"/>
                  </a:lnTo>
                  <a:lnTo>
                    <a:pt x="830" y="419"/>
                  </a:lnTo>
                  <a:lnTo>
                    <a:pt x="837" y="426"/>
                  </a:lnTo>
                  <a:lnTo>
                    <a:pt x="843" y="426"/>
                  </a:lnTo>
                  <a:lnTo>
                    <a:pt x="852" y="424"/>
                  </a:lnTo>
                  <a:lnTo>
                    <a:pt x="862" y="424"/>
                  </a:lnTo>
                  <a:lnTo>
                    <a:pt x="865" y="433"/>
                  </a:lnTo>
                  <a:lnTo>
                    <a:pt x="862" y="439"/>
                  </a:lnTo>
                  <a:lnTo>
                    <a:pt x="858" y="449"/>
                  </a:lnTo>
                  <a:lnTo>
                    <a:pt x="850" y="455"/>
                  </a:lnTo>
                  <a:lnTo>
                    <a:pt x="843" y="464"/>
                  </a:lnTo>
                  <a:lnTo>
                    <a:pt x="837" y="474"/>
                  </a:lnTo>
                  <a:lnTo>
                    <a:pt x="535" y="471"/>
                  </a:lnTo>
                  <a:lnTo>
                    <a:pt x="282" y="471"/>
                  </a:lnTo>
                  <a:lnTo>
                    <a:pt x="265" y="471"/>
                  </a:lnTo>
                  <a:lnTo>
                    <a:pt x="133" y="467"/>
                  </a:lnTo>
                  <a:lnTo>
                    <a:pt x="92" y="467"/>
                  </a:lnTo>
                  <a:lnTo>
                    <a:pt x="1" y="459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>
              <a:off x="4821678" y="3587777"/>
              <a:ext cx="809978" cy="446680"/>
            </a:xfrm>
            <a:custGeom>
              <a:avLst/>
              <a:gdLst/>
              <a:ahLst/>
              <a:cxnLst>
                <a:cxn ang="0">
                  <a:pos x="854" y="436"/>
                </a:cxn>
                <a:cxn ang="0">
                  <a:pos x="845" y="441"/>
                </a:cxn>
                <a:cxn ang="0">
                  <a:pos x="837" y="448"/>
                </a:cxn>
                <a:cxn ang="0">
                  <a:pos x="815" y="454"/>
                </a:cxn>
                <a:cxn ang="0">
                  <a:pos x="809" y="461"/>
                </a:cxn>
                <a:cxn ang="0">
                  <a:pos x="797" y="465"/>
                </a:cxn>
                <a:cxn ang="0">
                  <a:pos x="789" y="461"/>
                </a:cxn>
                <a:cxn ang="0">
                  <a:pos x="782" y="470"/>
                </a:cxn>
                <a:cxn ang="0">
                  <a:pos x="778" y="473"/>
                </a:cxn>
                <a:cxn ang="0">
                  <a:pos x="482" y="483"/>
                </a:cxn>
                <a:cxn ang="0">
                  <a:pos x="315" y="485"/>
                </a:cxn>
                <a:cxn ang="0">
                  <a:pos x="3" y="495"/>
                </a:cxn>
                <a:cxn ang="0">
                  <a:pos x="0" y="334"/>
                </a:cxn>
                <a:cxn ang="0">
                  <a:pos x="80" y="334"/>
                </a:cxn>
                <a:cxn ang="0">
                  <a:pos x="257" y="332"/>
                </a:cxn>
                <a:cxn ang="0">
                  <a:pos x="252" y="175"/>
                </a:cxn>
                <a:cxn ang="0">
                  <a:pos x="249" y="90"/>
                </a:cxn>
                <a:cxn ang="0">
                  <a:pos x="249" y="15"/>
                </a:cxn>
                <a:cxn ang="0">
                  <a:pos x="925" y="0"/>
                </a:cxn>
                <a:cxn ang="0">
                  <a:pos x="932" y="167"/>
                </a:cxn>
                <a:cxn ang="0">
                  <a:pos x="939" y="308"/>
                </a:cxn>
                <a:cxn ang="0">
                  <a:pos x="932" y="352"/>
                </a:cxn>
                <a:cxn ang="0">
                  <a:pos x="924" y="358"/>
                </a:cxn>
                <a:cxn ang="0">
                  <a:pos x="917" y="366"/>
                </a:cxn>
                <a:cxn ang="0">
                  <a:pos x="911" y="376"/>
                </a:cxn>
                <a:cxn ang="0">
                  <a:pos x="917" y="381"/>
                </a:cxn>
                <a:cxn ang="0">
                  <a:pos x="914" y="390"/>
                </a:cxn>
                <a:cxn ang="0">
                  <a:pos x="909" y="399"/>
                </a:cxn>
                <a:cxn ang="0">
                  <a:pos x="902" y="405"/>
                </a:cxn>
                <a:cxn ang="0">
                  <a:pos x="904" y="413"/>
                </a:cxn>
                <a:cxn ang="0">
                  <a:pos x="907" y="425"/>
                </a:cxn>
                <a:cxn ang="0">
                  <a:pos x="898" y="425"/>
                </a:cxn>
                <a:cxn ang="0">
                  <a:pos x="887" y="430"/>
                </a:cxn>
                <a:cxn ang="0">
                  <a:pos x="887" y="441"/>
                </a:cxn>
                <a:cxn ang="0">
                  <a:pos x="871" y="441"/>
                </a:cxn>
                <a:cxn ang="0">
                  <a:pos x="854" y="436"/>
                </a:cxn>
              </a:cxnLst>
              <a:rect l="0" t="0" r="r" b="b"/>
              <a:pathLst>
                <a:path w="940" h="496">
                  <a:moveTo>
                    <a:pt x="854" y="436"/>
                  </a:moveTo>
                  <a:lnTo>
                    <a:pt x="845" y="441"/>
                  </a:lnTo>
                  <a:lnTo>
                    <a:pt x="837" y="448"/>
                  </a:lnTo>
                  <a:lnTo>
                    <a:pt x="815" y="454"/>
                  </a:lnTo>
                  <a:lnTo>
                    <a:pt x="809" y="461"/>
                  </a:lnTo>
                  <a:lnTo>
                    <a:pt x="797" y="465"/>
                  </a:lnTo>
                  <a:lnTo>
                    <a:pt x="789" y="461"/>
                  </a:lnTo>
                  <a:lnTo>
                    <a:pt x="782" y="470"/>
                  </a:lnTo>
                  <a:lnTo>
                    <a:pt x="778" y="473"/>
                  </a:lnTo>
                  <a:lnTo>
                    <a:pt x="482" y="483"/>
                  </a:lnTo>
                  <a:lnTo>
                    <a:pt x="315" y="485"/>
                  </a:lnTo>
                  <a:lnTo>
                    <a:pt x="3" y="495"/>
                  </a:lnTo>
                  <a:lnTo>
                    <a:pt x="0" y="334"/>
                  </a:lnTo>
                  <a:lnTo>
                    <a:pt x="80" y="334"/>
                  </a:lnTo>
                  <a:lnTo>
                    <a:pt x="257" y="332"/>
                  </a:lnTo>
                  <a:lnTo>
                    <a:pt x="252" y="175"/>
                  </a:lnTo>
                  <a:lnTo>
                    <a:pt x="249" y="90"/>
                  </a:lnTo>
                  <a:lnTo>
                    <a:pt x="249" y="15"/>
                  </a:lnTo>
                  <a:lnTo>
                    <a:pt x="925" y="0"/>
                  </a:lnTo>
                  <a:lnTo>
                    <a:pt x="932" y="167"/>
                  </a:lnTo>
                  <a:lnTo>
                    <a:pt x="939" y="308"/>
                  </a:lnTo>
                  <a:lnTo>
                    <a:pt x="932" y="352"/>
                  </a:lnTo>
                  <a:lnTo>
                    <a:pt x="924" y="358"/>
                  </a:lnTo>
                  <a:lnTo>
                    <a:pt x="917" y="366"/>
                  </a:lnTo>
                  <a:lnTo>
                    <a:pt x="911" y="376"/>
                  </a:lnTo>
                  <a:lnTo>
                    <a:pt x="917" y="381"/>
                  </a:lnTo>
                  <a:lnTo>
                    <a:pt x="914" y="390"/>
                  </a:lnTo>
                  <a:lnTo>
                    <a:pt x="909" y="399"/>
                  </a:lnTo>
                  <a:lnTo>
                    <a:pt x="902" y="405"/>
                  </a:lnTo>
                  <a:lnTo>
                    <a:pt x="904" y="413"/>
                  </a:lnTo>
                  <a:lnTo>
                    <a:pt x="907" y="425"/>
                  </a:lnTo>
                  <a:lnTo>
                    <a:pt x="898" y="425"/>
                  </a:lnTo>
                  <a:lnTo>
                    <a:pt x="887" y="430"/>
                  </a:lnTo>
                  <a:lnTo>
                    <a:pt x="887" y="441"/>
                  </a:lnTo>
                  <a:lnTo>
                    <a:pt x="871" y="441"/>
                  </a:lnTo>
                  <a:lnTo>
                    <a:pt x="854" y="43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5927212" y="4217271"/>
              <a:ext cx="330885" cy="384541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5" y="12"/>
                </a:cxn>
                <a:cxn ang="0">
                  <a:pos x="165" y="33"/>
                </a:cxn>
                <a:cxn ang="0">
                  <a:pos x="184" y="37"/>
                </a:cxn>
                <a:cxn ang="0">
                  <a:pos x="212" y="28"/>
                </a:cxn>
                <a:cxn ang="0">
                  <a:pos x="231" y="33"/>
                </a:cxn>
                <a:cxn ang="0">
                  <a:pos x="264" y="28"/>
                </a:cxn>
                <a:cxn ang="0">
                  <a:pos x="279" y="28"/>
                </a:cxn>
                <a:cxn ang="0">
                  <a:pos x="281" y="50"/>
                </a:cxn>
                <a:cxn ang="0">
                  <a:pos x="279" y="70"/>
                </a:cxn>
                <a:cxn ang="0">
                  <a:pos x="269" y="86"/>
                </a:cxn>
                <a:cxn ang="0">
                  <a:pos x="279" y="101"/>
                </a:cxn>
                <a:cxn ang="0">
                  <a:pos x="296" y="106"/>
                </a:cxn>
                <a:cxn ang="0">
                  <a:pos x="300" y="126"/>
                </a:cxn>
                <a:cxn ang="0">
                  <a:pos x="316" y="139"/>
                </a:cxn>
                <a:cxn ang="0">
                  <a:pos x="320" y="156"/>
                </a:cxn>
                <a:cxn ang="0">
                  <a:pos x="336" y="170"/>
                </a:cxn>
                <a:cxn ang="0">
                  <a:pos x="346" y="192"/>
                </a:cxn>
                <a:cxn ang="0">
                  <a:pos x="346" y="213"/>
                </a:cxn>
                <a:cxn ang="0">
                  <a:pos x="355" y="238"/>
                </a:cxn>
                <a:cxn ang="0">
                  <a:pos x="364" y="250"/>
                </a:cxn>
                <a:cxn ang="0">
                  <a:pos x="369" y="266"/>
                </a:cxn>
                <a:cxn ang="0">
                  <a:pos x="366" y="283"/>
                </a:cxn>
                <a:cxn ang="0">
                  <a:pos x="356" y="308"/>
                </a:cxn>
                <a:cxn ang="0">
                  <a:pos x="341" y="321"/>
                </a:cxn>
                <a:cxn ang="0">
                  <a:pos x="341" y="339"/>
                </a:cxn>
                <a:cxn ang="0">
                  <a:pos x="361" y="352"/>
                </a:cxn>
                <a:cxn ang="0">
                  <a:pos x="369" y="371"/>
                </a:cxn>
                <a:cxn ang="0">
                  <a:pos x="378" y="391"/>
                </a:cxn>
                <a:cxn ang="0">
                  <a:pos x="256" y="418"/>
                </a:cxn>
                <a:cxn ang="0">
                  <a:pos x="0" y="312"/>
                </a:cxn>
                <a:cxn ang="0">
                  <a:pos x="30" y="153"/>
                </a:cxn>
                <a:cxn ang="0">
                  <a:pos x="41" y="78"/>
                </a:cxn>
                <a:cxn ang="0">
                  <a:pos x="67" y="63"/>
                </a:cxn>
                <a:cxn ang="0">
                  <a:pos x="152" y="46"/>
                </a:cxn>
              </a:cxnLst>
              <a:rect l="0" t="0" r="r" b="b"/>
              <a:pathLst>
                <a:path w="384" h="427">
                  <a:moveTo>
                    <a:pt x="152" y="46"/>
                  </a:moveTo>
                  <a:lnTo>
                    <a:pt x="150" y="0"/>
                  </a:lnTo>
                  <a:lnTo>
                    <a:pt x="159" y="1"/>
                  </a:lnTo>
                  <a:lnTo>
                    <a:pt x="165" y="12"/>
                  </a:lnTo>
                  <a:lnTo>
                    <a:pt x="164" y="25"/>
                  </a:lnTo>
                  <a:lnTo>
                    <a:pt x="165" y="33"/>
                  </a:lnTo>
                  <a:lnTo>
                    <a:pt x="174" y="37"/>
                  </a:lnTo>
                  <a:lnTo>
                    <a:pt x="184" y="37"/>
                  </a:lnTo>
                  <a:lnTo>
                    <a:pt x="202" y="28"/>
                  </a:lnTo>
                  <a:lnTo>
                    <a:pt x="212" y="28"/>
                  </a:lnTo>
                  <a:lnTo>
                    <a:pt x="219" y="32"/>
                  </a:lnTo>
                  <a:lnTo>
                    <a:pt x="231" y="33"/>
                  </a:lnTo>
                  <a:lnTo>
                    <a:pt x="239" y="33"/>
                  </a:lnTo>
                  <a:lnTo>
                    <a:pt x="264" y="28"/>
                  </a:lnTo>
                  <a:lnTo>
                    <a:pt x="269" y="25"/>
                  </a:lnTo>
                  <a:lnTo>
                    <a:pt x="279" y="28"/>
                  </a:lnTo>
                  <a:lnTo>
                    <a:pt x="284" y="37"/>
                  </a:lnTo>
                  <a:lnTo>
                    <a:pt x="281" y="50"/>
                  </a:lnTo>
                  <a:lnTo>
                    <a:pt x="279" y="57"/>
                  </a:lnTo>
                  <a:lnTo>
                    <a:pt x="279" y="70"/>
                  </a:lnTo>
                  <a:lnTo>
                    <a:pt x="271" y="78"/>
                  </a:lnTo>
                  <a:lnTo>
                    <a:pt x="269" y="86"/>
                  </a:lnTo>
                  <a:lnTo>
                    <a:pt x="269" y="98"/>
                  </a:lnTo>
                  <a:lnTo>
                    <a:pt x="279" y="101"/>
                  </a:lnTo>
                  <a:lnTo>
                    <a:pt x="287" y="105"/>
                  </a:lnTo>
                  <a:lnTo>
                    <a:pt x="296" y="106"/>
                  </a:lnTo>
                  <a:lnTo>
                    <a:pt x="298" y="119"/>
                  </a:lnTo>
                  <a:lnTo>
                    <a:pt x="300" y="126"/>
                  </a:lnTo>
                  <a:lnTo>
                    <a:pt x="309" y="132"/>
                  </a:lnTo>
                  <a:lnTo>
                    <a:pt x="316" y="139"/>
                  </a:lnTo>
                  <a:lnTo>
                    <a:pt x="324" y="143"/>
                  </a:lnTo>
                  <a:lnTo>
                    <a:pt x="320" y="156"/>
                  </a:lnTo>
                  <a:lnTo>
                    <a:pt x="326" y="165"/>
                  </a:lnTo>
                  <a:lnTo>
                    <a:pt x="336" y="170"/>
                  </a:lnTo>
                  <a:lnTo>
                    <a:pt x="341" y="179"/>
                  </a:lnTo>
                  <a:lnTo>
                    <a:pt x="346" y="192"/>
                  </a:lnTo>
                  <a:lnTo>
                    <a:pt x="349" y="203"/>
                  </a:lnTo>
                  <a:lnTo>
                    <a:pt x="346" y="213"/>
                  </a:lnTo>
                  <a:lnTo>
                    <a:pt x="341" y="223"/>
                  </a:lnTo>
                  <a:lnTo>
                    <a:pt x="355" y="238"/>
                  </a:lnTo>
                  <a:lnTo>
                    <a:pt x="360" y="243"/>
                  </a:lnTo>
                  <a:lnTo>
                    <a:pt x="364" y="250"/>
                  </a:lnTo>
                  <a:lnTo>
                    <a:pt x="371" y="256"/>
                  </a:lnTo>
                  <a:lnTo>
                    <a:pt x="369" y="266"/>
                  </a:lnTo>
                  <a:lnTo>
                    <a:pt x="364" y="276"/>
                  </a:lnTo>
                  <a:lnTo>
                    <a:pt x="366" y="283"/>
                  </a:lnTo>
                  <a:lnTo>
                    <a:pt x="360" y="292"/>
                  </a:lnTo>
                  <a:lnTo>
                    <a:pt x="356" y="308"/>
                  </a:lnTo>
                  <a:lnTo>
                    <a:pt x="355" y="316"/>
                  </a:lnTo>
                  <a:lnTo>
                    <a:pt x="341" y="321"/>
                  </a:lnTo>
                  <a:lnTo>
                    <a:pt x="336" y="331"/>
                  </a:lnTo>
                  <a:lnTo>
                    <a:pt x="341" y="339"/>
                  </a:lnTo>
                  <a:lnTo>
                    <a:pt x="355" y="343"/>
                  </a:lnTo>
                  <a:lnTo>
                    <a:pt x="361" y="352"/>
                  </a:lnTo>
                  <a:lnTo>
                    <a:pt x="364" y="361"/>
                  </a:lnTo>
                  <a:lnTo>
                    <a:pt x="369" y="371"/>
                  </a:lnTo>
                  <a:lnTo>
                    <a:pt x="375" y="379"/>
                  </a:lnTo>
                  <a:lnTo>
                    <a:pt x="378" y="391"/>
                  </a:lnTo>
                  <a:lnTo>
                    <a:pt x="383" y="407"/>
                  </a:lnTo>
                  <a:lnTo>
                    <a:pt x="256" y="418"/>
                  </a:lnTo>
                  <a:lnTo>
                    <a:pt x="3" y="426"/>
                  </a:lnTo>
                  <a:lnTo>
                    <a:pt x="0" y="312"/>
                  </a:lnTo>
                  <a:lnTo>
                    <a:pt x="39" y="311"/>
                  </a:lnTo>
                  <a:lnTo>
                    <a:pt x="30" y="153"/>
                  </a:lnTo>
                  <a:lnTo>
                    <a:pt x="28" y="78"/>
                  </a:lnTo>
                  <a:lnTo>
                    <a:pt x="41" y="78"/>
                  </a:lnTo>
                  <a:lnTo>
                    <a:pt x="41" y="63"/>
                  </a:lnTo>
                  <a:lnTo>
                    <a:pt x="67" y="63"/>
                  </a:lnTo>
                  <a:lnTo>
                    <a:pt x="68" y="50"/>
                  </a:lnTo>
                  <a:lnTo>
                    <a:pt x="152" y="46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4527845" y="4040761"/>
              <a:ext cx="553198" cy="727656"/>
            </a:xfrm>
            <a:custGeom>
              <a:avLst/>
              <a:gdLst/>
              <a:ahLst/>
              <a:cxnLst>
                <a:cxn ang="0">
                  <a:pos x="57" y="797"/>
                </a:cxn>
                <a:cxn ang="0">
                  <a:pos x="13" y="624"/>
                </a:cxn>
                <a:cxn ang="0">
                  <a:pos x="8" y="475"/>
                </a:cxn>
                <a:cxn ang="0">
                  <a:pos x="0" y="93"/>
                </a:cxn>
                <a:cxn ang="0">
                  <a:pos x="33" y="97"/>
                </a:cxn>
                <a:cxn ang="0">
                  <a:pos x="55" y="90"/>
                </a:cxn>
                <a:cxn ang="0">
                  <a:pos x="83" y="88"/>
                </a:cxn>
                <a:cxn ang="0">
                  <a:pos x="126" y="75"/>
                </a:cxn>
                <a:cxn ang="0">
                  <a:pos x="164" y="77"/>
                </a:cxn>
                <a:cxn ang="0">
                  <a:pos x="184" y="68"/>
                </a:cxn>
                <a:cxn ang="0">
                  <a:pos x="226" y="17"/>
                </a:cxn>
                <a:cxn ang="0">
                  <a:pos x="240" y="0"/>
                </a:cxn>
                <a:cxn ang="0">
                  <a:pos x="259" y="12"/>
                </a:cxn>
                <a:cxn ang="0">
                  <a:pos x="277" y="32"/>
                </a:cxn>
                <a:cxn ang="0">
                  <a:pos x="282" y="45"/>
                </a:cxn>
                <a:cxn ang="0">
                  <a:pos x="293" y="61"/>
                </a:cxn>
                <a:cxn ang="0">
                  <a:pos x="309" y="70"/>
                </a:cxn>
                <a:cxn ang="0">
                  <a:pos x="315" y="99"/>
                </a:cxn>
                <a:cxn ang="0">
                  <a:pos x="342" y="133"/>
                </a:cxn>
                <a:cxn ang="0">
                  <a:pos x="366" y="146"/>
                </a:cxn>
                <a:cxn ang="0">
                  <a:pos x="406" y="183"/>
                </a:cxn>
                <a:cxn ang="0">
                  <a:pos x="412" y="208"/>
                </a:cxn>
                <a:cxn ang="0">
                  <a:pos x="412" y="228"/>
                </a:cxn>
                <a:cxn ang="0">
                  <a:pos x="412" y="255"/>
                </a:cxn>
                <a:cxn ang="0">
                  <a:pos x="411" y="286"/>
                </a:cxn>
                <a:cxn ang="0">
                  <a:pos x="412" y="310"/>
                </a:cxn>
                <a:cxn ang="0">
                  <a:pos x="412" y="337"/>
                </a:cxn>
                <a:cxn ang="0">
                  <a:pos x="422" y="362"/>
                </a:cxn>
                <a:cxn ang="0">
                  <a:pos x="412" y="392"/>
                </a:cxn>
                <a:cxn ang="0">
                  <a:pos x="419" y="412"/>
                </a:cxn>
                <a:cxn ang="0">
                  <a:pos x="453" y="437"/>
                </a:cxn>
                <a:cxn ang="0">
                  <a:pos x="479" y="446"/>
                </a:cxn>
                <a:cxn ang="0">
                  <a:pos x="509" y="448"/>
                </a:cxn>
                <a:cxn ang="0">
                  <a:pos x="582" y="490"/>
                </a:cxn>
                <a:cxn ang="0">
                  <a:pos x="614" y="528"/>
                </a:cxn>
                <a:cxn ang="0">
                  <a:pos x="622" y="548"/>
                </a:cxn>
                <a:cxn ang="0">
                  <a:pos x="634" y="592"/>
                </a:cxn>
                <a:cxn ang="0">
                  <a:pos x="641" y="620"/>
                </a:cxn>
                <a:cxn ang="0">
                  <a:pos x="627" y="630"/>
                </a:cxn>
                <a:cxn ang="0">
                  <a:pos x="594" y="670"/>
                </a:cxn>
                <a:cxn ang="0">
                  <a:pos x="514" y="713"/>
                </a:cxn>
                <a:cxn ang="0">
                  <a:pos x="486" y="719"/>
                </a:cxn>
                <a:cxn ang="0">
                  <a:pos x="427" y="708"/>
                </a:cxn>
                <a:cxn ang="0">
                  <a:pos x="355" y="724"/>
                </a:cxn>
                <a:cxn ang="0">
                  <a:pos x="295" y="730"/>
                </a:cxn>
                <a:cxn ang="0">
                  <a:pos x="247" y="739"/>
                </a:cxn>
                <a:cxn ang="0">
                  <a:pos x="193" y="730"/>
                </a:cxn>
                <a:cxn ang="0">
                  <a:pos x="148" y="788"/>
                </a:cxn>
              </a:cxnLst>
              <a:rect l="0" t="0" r="r" b="b"/>
              <a:pathLst>
                <a:path w="642" h="808">
                  <a:moveTo>
                    <a:pt x="79" y="797"/>
                  </a:moveTo>
                  <a:lnTo>
                    <a:pt x="57" y="797"/>
                  </a:lnTo>
                  <a:lnTo>
                    <a:pt x="13" y="807"/>
                  </a:lnTo>
                  <a:lnTo>
                    <a:pt x="13" y="624"/>
                  </a:lnTo>
                  <a:lnTo>
                    <a:pt x="10" y="546"/>
                  </a:lnTo>
                  <a:lnTo>
                    <a:pt x="8" y="475"/>
                  </a:lnTo>
                  <a:lnTo>
                    <a:pt x="1" y="195"/>
                  </a:lnTo>
                  <a:lnTo>
                    <a:pt x="0" y="93"/>
                  </a:lnTo>
                  <a:lnTo>
                    <a:pt x="13" y="97"/>
                  </a:lnTo>
                  <a:lnTo>
                    <a:pt x="33" y="97"/>
                  </a:lnTo>
                  <a:lnTo>
                    <a:pt x="45" y="93"/>
                  </a:lnTo>
                  <a:lnTo>
                    <a:pt x="55" y="90"/>
                  </a:lnTo>
                  <a:lnTo>
                    <a:pt x="70" y="88"/>
                  </a:lnTo>
                  <a:lnTo>
                    <a:pt x="83" y="88"/>
                  </a:lnTo>
                  <a:lnTo>
                    <a:pt x="102" y="75"/>
                  </a:lnTo>
                  <a:lnTo>
                    <a:pt x="126" y="75"/>
                  </a:lnTo>
                  <a:lnTo>
                    <a:pt x="142" y="81"/>
                  </a:lnTo>
                  <a:lnTo>
                    <a:pt x="164" y="77"/>
                  </a:lnTo>
                  <a:lnTo>
                    <a:pt x="173" y="72"/>
                  </a:lnTo>
                  <a:lnTo>
                    <a:pt x="184" y="68"/>
                  </a:lnTo>
                  <a:lnTo>
                    <a:pt x="192" y="59"/>
                  </a:lnTo>
                  <a:lnTo>
                    <a:pt x="226" y="17"/>
                  </a:lnTo>
                  <a:lnTo>
                    <a:pt x="232" y="6"/>
                  </a:lnTo>
                  <a:lnTo>
                    <a:pt x="240" y="0"/>
                  </a:lnTo>
                  <a:lnTo>
                    <a:pt x="247" y="6"/>
                  </a:lnTo>
                  <a:lnTo>
                    <a:pt x="259" y="12"/>
                  </a:lnTo>
                  <a:lnTo>
                    <a:pt x="267" y="23"/>
                  </a:lnTo>
                  <a:lnTo>
                    <a:pt x="277" y="32"/>
                  </a:lnTo>
                  <a:lnTo>
                    <a:pt x="282" y="39"/>
                  </a:lnTo>
                  <a:lnTo>
                    <a:pt x="282" y="45"/>
                  </a:lnTo>
                  <a:lnTo>
                    <a:pt x="282" y="52"/>
                  </a:lnTo>
                  <a:lnTo>
                    <a:pt x="293" y="61"/>
                  </a:lnTo>
                  <a:lnTo>
                    <a:pt x="302" y="65"/>
                  </a:lnTo>
                  <a:lnTo>
                    <a:pt x="309" y="70"/>
                  </a:lnTo>
                  <a:lnTo>
                    <a:pt x="315" y="81"/>
                  </a:lnTo>
                  <a:lnTo>
                    <a:pt x="315" y="99"/>
                  </a:lnTo>
                  <a:lnTo>
                    <a:pt x="319" y="108"/>
                  </a:lnTo>
                  <a:lnTo>
                    <a:pt x="342" y="133"/>
                  </a:lnTo>
                  <a:lnTo>
                    <a:pt x="355" y="139"/>
                  </a:lnTo>
                  <a:lnTo>
                    <a:pt x="366" y="146"/>
                  </a:lnTo>
                  <a:lnTo>
                    <a:pt x="380" y="163"/>
                  </a:lnTo>
                  <a:lnTo>
                    <a:pt x="406" y="183"/>
                  </a:lnTo>
                  <a:lnTo>
                    <a:pt x="411" y="195"/>
                  </a:lnTo>
                  <a:lnTo>
                    <a:pt x="412" y="208"/>
                  </a:lnTo>
                  <a:lnTo>
                    <a:pt x="412" y="217"/>
                  </a:lnTo>
                  <a:lnTo>
                    <a:pt x="412" y="228"/>
                  </a:lnTo>
                  <a:lnTo>
                    <a:pt x="412" y="245"/>
                  </a:lnTo>
                  <a:lnTo>
                    <a:pt x="412" y="255"/>
                  </a:lnTo>
                  <a:lnTo>
                    <a:pt x="412" y="266"/>
                  </a:lnTo>
                  <a:lnTo>
                    <a:pt x="411" y="286"/>
                  </a:lnTo>
                  <a:lnTo>
                    <a:pt x="412" y="299"/>
                  </a:lnTo>
                  <a:lnTo>
                    <a:pt x="412" y="310"/>
                  </a:lnTo>
                  <a:lnTo>
                    <a:pt x="411" y="323"/>
                  </a:lnTo>
                  <a:lnTo>
                    <a:pt x="412" y="337"/>
                  </a:lnTo>
                  <a:lnTo>
                    <a:pt x="419" y="346"/>
                  </a:lnTo>
                  <a:lnTo>
                    <a:pt x="422" y="362"/>
                  </a:lnTo>
                  <a:lnTo>
                    <a:pt x="422" y="375"/>
                  </a:lnTo>
                  <a:lnTo>
                    <a:pt x="412" y="392"/>
                  </a:lnTo>
                  <a:lnTo>
                    <a:pt x="412" y="405"/>
                  </a:lnTo>
                  <a:lnTo>
                    <a:pt x="419" y="412"/>
                  </a:lnTo>
                  <a:lnTo>
                    <a:pt x="427" y="415"/>
                  </a:lnTo>
                  <a:lnTo>
                    <a:pt x="453" y="437"/>
                  </a:lnTo>
                  <a:lnTo>
                    <a:pt x="466" y="445"/>
                  </a:lnTo>
                  <a:lnTo>
                    <a:pt x="479" y="446"/>
                  </a:lnTo>
                  <a:lnTo>
                    <a:pt x="499" y="448"/>
                  </a:lnTo>
                  <a:lnTo>
                    <a:pt x="509" y="448"/>
                  </a:lnTo>
                  <a:lnTo>
                    <a:pt x="567" y="479"/>
                  </a:lnTo>
                  <a:lnTo>
                    <a:pt x="582" y="490"/>
                  </a:lnTo>
                  <a:lnTo>
                    <a:pt x="607" y="519"/>
                  </a:lnTo>
                  <a:lnTo>
                    <a:pt x="614" y="528"/>
                  </a:lnTo>
                  <a:lnTo>
                    <a:pt x="618" y="535"/>
                  </a:lnTo>
                  <a:lnTo>
                    <a:pt x="622" y="548"/>
                  </a:lnTo>
                  <a:lnTo>
                    <a:pt x="634" y="579"/>
                  </a:lnTo>
                  <a:lnTo>
                    <a:pt x="634" y="592"/>
                  </a:lnTo>
                  <a:lnTo>
                    <a:pt x="633" y="602"/>
                  </a:lnTo>
                  <a:lnTo>
                    <a:pt x="641" y="620"/>
                  </a:lnTo>
                  <a:lnTo>
                    <a:pt x="634" y="626"/>
                  </a:lnTo>
                  <a:lnTo>
                    <a:pt x="627" y="630"/>
                  </a:lnTo>
                  <a:lnTo>
                    <a:pt x="607" y="650"/>
                  </a:lnTo>
                  <a:lnTo>
                    <a:pt x="594" y="670"/>
                  </a:lnTo>
                  <a:lnTo>
                    <a:pt x="582" y="679"/>
                  </a:lnTo>
                  <a:lnTo>
                    <a:pt x="514" y="713"/>
                  </a:lnTo>
                  <a:lnTo>
                    <a:pt x="504" y="713"/>
                  </a:lnTo>
                  <a:lnTo>
                    <a:pt x="486" y="719"/>
                  </a:lnTo>
                  <a:lnTo>
                    <a:pt x="469" y="719"/>
                  </a:lnTo>
                  <a:lnTo>
                    <a:pt x="427" y="708"/>
                  </a:lnTo>
                  <a:lnTo>
                    <a:pt x="382" y="713"/>
                  </a:lnTo>
                  <a:lnTo>
                    <a:pt x="355" y="724"/>
                  </a:lnTo>
                  <a:lnTo>
                    <a:pt x="309" y="728"/>
                  </a:lnTo>
                  <a:lnTo>
                    <a:pt x="295" y="730"/>
                  </a:lnTo>
                  <a:lnTo>
                    <a:pt x="272" y="739"/>
                  </a:lnTo>
                  <a:lnTo>
                    <a:pt x="247" y="739"/>
                  </a:lnTo>
                  <a:lnTo>
                    <a:pt x="215" y="724"/>
                  </a:lnTo>
                  <a:lnTo>
                    <a:pt x="193" y="730"/>
                  </a:lnTo>
                  <a:lnTo>
                    <a:pt x="177" y="742"/>
                  </a:lnTo>
                  <a:lnTo>
                    <a:pt x="148" y="788"/>
                  </a:lnTo>
                  <a:lnTo>
                    <a:pt x="79" y="797"/>
                  </a:lnTo>
                </a:path>
              </a:pathLst>
            </a:custGeom>
            <a:solidFill>
              <a:srgbClr val="349D96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3783355" y="2572842"/>
              <a:ext cx="742767" cy="1045554"/>
            </a:xfrm>
            <a:custGeom>
              <a:avLst/>
              <a:gdLst/>
              <a:ahLst/>
              <a:cxnLst>
                <a:cxn ang="0">
                  <a:pos x="450" y="1112"/>
                </a:cxn>
                <a:cxn ang="0">
                  <a:pos x="399" y="1113"/>
                </a:cxn>
                <a:cxn ang="0">
                  <a:pos x="349" y="1086"/>
                </a:cxn>
                <a:cxn ang="0">
                  <a:pos x="299" y="1057"/>
                </a:cxn>
                <a:cxn ang="0">
                  <a:pos x="254" y="1026"/>
                </a:cxn>
                <a:cxn ang="0">
                  <a:pos x="207" y="1018"/>
                </a:cxn>
                <a:cxn ang="0">
                  <a:pos x="150" y="979"/>
                </a:cxn>
                <a:cxn ang="0">
                  <a:pos x="101" y="921"/>
                </a:cxn>
                <a:cxn ang="0">
                  <a:pos x="57" y="873"/>
                </a:cxn>
                <a:cxn ang="0">
                  <a:pos x="35" y="828"/>
                </a:cxn>
                <a:cxn ang="0">
                  <a:pos x="45" y="774"/>
                </a:cxn>
                <a:cxn ang="0">
                  <a:pos x="61" y="743"/>
                </a:cxn>
                <a:cxn ang="0">
                  <a:pos x="39" y="692"/>
                </a:cxn>
                <a:cxn ang="0">
                  <a:pos x="63" y="643"/>
                </a:cxn>
                <a:cxn ang="0">
                  <a:pos x="15" y="626"/>
                </a:cxn>
                <a:cxn ang="0">
                  <a:pos x="5" y="576"/>
                </a:cxn>
                <a:cxn ang="0">
                  <a:pos x="17" y="522"/>
                </a:cxn>
                <a:cxn ang="0">
                  <a:pos x="23" y="470"/>
                </a:cxn>
                <a:cxn ang="0">
                  <a:pos x="63" y="437"/>
                </a:cxn>
                <a:cxn ang="0">
                  <a:pos x="121" y="415"/>
                </a:cxn>
                <a:cxn ang="0">
                  <a:pos x="139" y="374"/>
                </a:cxn>
                <a:cxn ang="0">
                  <a:pos x="174" y="335"/>
                </a:cxn>
                <a:cxn ang="0">
                  <a:pos x="143" y="288"/>
                </a:cxn>
                <a:cxn ang="0">
                  <a:pos x="115" y="234"/>
                </a:cxn>
                <a:cxn ang="0">
                  <a:pos x="73" y="195"/>
                </a:cxn>
                <a:cxn ang="0">
                  <a:pos x="79" y="150"/>
                </a:cxn>
                <a:cxn ang="0">
                  <a:pos x="92" y="95"/>
                </a:cxn>
                <a:cxn ang="0">
                  <a:pos x="119" y="50"/>
                </a:cxn>
                <a:cxn ang="0">
                  <a:pos x="167" y="19"/>
                </a:cxn>
                <a:cxn ang="0">
                  <a:pos x="214" y="0"/>
                </a:cxn>
                <a:cxn ang="0">
                  <a:pos x="252" y="37"/>
                </a:cxn>
                <a:cxn ang="0">
                  <a:pos x="312" y="13"/>
                </a:cxn>
                <a:cxn ang="0">
                  <a:pos x="343" y="37"/>
                </a:cxn>
                <a:cxn ang="0">
                  <a:pos x="342" y="86"/>
                </a:cxn>
                <a:cxn ang="0">
                  <a:pos x="357" y="135"/>
                </a:cxn>
                <a:cxn ang="0">
                  <a:pos x="397" y="179"/>
                </a:cxn>
                <a:cxn ang="0">
                  <a:pos x="432" y="210"/>
                </a:cxn>
                <a:cxn ang="0">
                  <a:pos x="484" y="262"/>
                </a:cxn>
                <a:cxn ang="0">
                  <a:pos x="524" y="295"/>
                </a:cxn>
                <a:cxn ang="0">
                  <a:pos x="534" y="342"/>
                </a:cxn>
                <a:cxn ang="0">
                  <a:pos x="579" y="379"/>
                </a:cxn>
                <a:cxn ang="0">
                  <a:pos x="632" y="422"/>
                </a:cxn>
                <a:cxn ang="0">
                  <a:pos x="679" y="442"/>
                </a:cxn>
                <a:cxn ang="0">
                  <a:pos x="714" y="481"/>
                </a:cxn>
                <a:cxn ang="0">
                  <a:pos x="854" y="526"/>
                </a:cxn>
                <a:cxn ang="0">
                  <a:pos x="833" y="574"/>
                </a:cxn>
                <a:cxn ang="0">
                  <a:pos x="796" y="637"/>
                </a:cxn>
                <a:cxn ang="0">
                  <a:pos x="762" y="689"/>
                </a:cxn>
                <a:cxn ang="0">
                  <a:pos x="632" y="724"/>
                </a:cxn>
                <a:cxn ang="0">
                  <a:pos x="634" y="794"/>
                </a:cxn>
                <a:cxn ang="0">
                  <a:pos x="619" y="853"/>
                </a:cxn>
                <a:cxn ang="0">
                  <a:pos x="574" y="926"/>
                </a:cxn>
                <a:cxn ang="0">
                  <a:pos x="579" y="1021"/>
                </a:cxn>
                <a:cxn ang="0">
                  <a:pos x="644" y="1053"/>
                </a:cxn>
                <a:cxn ang="0">
                  <a:pos x="722" y="1086"/>
                </a:cxn>
                <a:cxn ang="0">
                  <a:pos x="714" y="1157"/>
                </a:cxn>
              </a:cxnLst>
              <a:rect l="0" t="0" r="r" b="b"/>
              <a:pathLst>
                <a:path w="862" h="1161">
                  <a:moveTo>
                    <a:pt x="490" y="1145"/>
                  </a:moveTo>
                  <a:lnTo>
                    <a:pt x="482" y="1133"/>
                  </a:lnTo>
                  <a:lnTo>
                    <a:pt x="474" y="1125"/>
                  </a:lnTo>
                  <a:lnTo>
                    <a:pt x="469" y="1123"/>
                  </a:lnTo>
                  <a:lnTo>
                    <a:pt x="456" y="1118"/>
                  </a:lnTo>
                  <a:lnTo>
                    <a:pt x="450" y="1112"/>
                  </a:lnTo>
                  <a:lnTo>
                    <a:pt x="442" y="1108"/>
                  </a:lnTo>
                  <a:lnTo>
                    <a:pt x="430" y="1099"/>
                  </a:lnTo>
                  <a:lnTo>
                    <a:pt x="425" y="1105"/>
                  </a:lnTo>
                  <a:lnTo>
                    <a:pt x="417" y="1113"/>
                  </a:lnTo>
                  <a:lnTo>
                    <a:pt x="407" y="1118"/>
                  </a:lnTo>
                  <a:lnTo>
                    <a:pt x="399" y="1113"/>
                  </a:lnTo>
                  <a:lnTo>
                    <a:pt x="397" y="1103"/>
                  </a:lnTo>
                  <a:lnTo>
                    <a:pt x="394" y="1092"/>
                  </a:lnTo>
                  <a:lnTo>
                    <a:pt x="383" y="1086"/>
                  </a:lnTo>
                  <a:lnTo>
                    <a:pt x="370" y="1085"/>
                  </a:lnTo>
                  <a:lnTo>
                    <a:pt x="357" y="1086"/>
                  </a:lnTo>
                  <a:lnTo>
                    <a:pt x="349" y="1086"/>
                  </a:lnTo>
                  <a:lnTo>
                    <a:pt x="342" y="1086"/>
                  </a:lnTo>
                  <a:lnTo>
                    <a:pt x="332" y="1081"/>
                  </a:lnTo>
                  <a:lnTo>
                    <a:pt x="319" y="1072"/>
                  </a:lnTo>
                  <a:lnTo>
                    <a:pt x="312" y="1066"/>
                  </a:lnTo>
                  <a:lnTo>
                    <a:pt x="305" y="1063"/>
                  </a:lnTo>
                  <a:lnTo>
                    <a:pt x="299" y="1057"/>
                  </a:lnTo>
                  <a:lnTo>
                    <a:pt x="295" y="1046"/>
                  </a:lnTo>
                  <a:lnTo>
                    <a:pt x="290" y="1041"/>
                  </a:lnTo>
                  <a:lnTo>
                    <a:pt x="279" y="1041"/>
                  </a:lnTo>
                  <a:lnTo>
                    <a:pt x="268" y="1033"/>
                  </a:lnTo>
                  <a:lnTo>
                    <a:pt x="262" y="1033"/>
                  </a:lnTo>
                  <a:lnTo>
                    <a:pt x="254" y="1026"/>
                  </a:lnTo>
                  <a:lnTo>
                    <a:pt x="248" y="1018"/>
                  </a:lnTo>
                  <a:lnTo>
                    <a:pt x="239" y="1018"/>
                  </a:lnTo>
                  <a:lnTo>
                    <a:pt x="230" y="1013"/>
                  </a:lnTo>
                  <a:lnTo>
                    <a:pt x="223" y="1021"/>
                  </a:lnTo>
                  <a:lnTo>
                    <a:pt x="215" y="1021"/>
                  </a:lnTo>
                  <a:lnTo>
                    <a:pt x="207" y="1018"/>
                  </a:lnTo>
                  <a:lnTo>
                    <a:pt x="187" y="1008"/>
                  </a:lnTo>
                  <a:lnTo>
                    <a:pt x="175" y="1011"/>
                  </a:lnTo>
                  <a:lnTo>
                    <a:pt x="168" y="1006"/>
                  </a:lnTo>
                  <a:lnTo>
                    <a:pt x="167" y="991"/>
                  </a:lnTo>
                  <a:lnTo>
                    <a:pt x="159" y="979"/>
                  </a:lnTo>
                  <a:lnTo>
                    <a:pt x="150" y="979"/>
                  </a:lnTo>
                  <a:lnTo>
                    <a:pt x="150" y="966"/>
                  </a:lnTo>
                  <a:lnTo>
                    <a:pt x="143" y="963"/>
                  </a:lnTo>
                  <a:lnTo>
                    <a:pt x="137" y="953"/>
                  </a:lnTo>
                  <a:lnTo>
                    <a:pt x="121" y="943"/>
                  </a:lnTo>
                  <a:lnTo>
                    <a:pt x="119" y="930"/>
                  </a:lnTo>
                  <a:lnTo>
                    <a:pt x="101" y="921"/>
                  </a:lnTo>
                  <a:lnTo>
                    <a:pt x="93" y="916"/>
                  </a:lnTo>
                  <a:lnTo>
                    <a:pt x="85" y="911"/>
                  </a:lnTo>
                  <a:lnTo>
                    <a:pt x="70" y="898"/>
                  </a:lnTo>
                  <a:lnTo>
                    <a:pt x="63" y="893"/>
                  </a:lnTo>
                  <a:lnTo>
                    <a:pt x="61" y="883"/>
                  </a:lnTo>
                  <a:lnTo>
                    <a:pt x="57" y="873"/>
                  </a:lnTo>
                  <a:lnTo>
                    <a:pt x="53" y="866"/>
                  </a:lnTo>
                  <a:lnTo>
                    <a:pt x="45" y="861"/>
                  </a:lnTo>
                  <a:lnTo>
                    <a:pt x="41" y="858"/>
                  </a:lnTo>
                  <a:lnTo>
                    <a:pt x="39" y="848"/>
                  </a:lnTo>
                  <a:lnTo>
                    <a:pt x="39" y="837"/>
                  </a:lnTo>
                  <a:lnTo>
                    <a:pt x="35" y="828"/>
                  </a:lnTo>
                  <a:lnTo>
                    <a:pt x="33" y="819"/>
                  </a:lnTo>
                  <a:lnTo>
                    <a:pt x="28" y="811"/>
                  </a:lnTo>
                  <a:lnTo>
                    <a:pt x="33" y="803"/>
                  </a:lnTo>
                  <a:lnTo>
                    <a:pt x="30" y="788"/>
                  </a:lnTo>
                  <a:lnTo>
                    <a:pt x="35" y="777"/>
                  </a:lnTo>
                  <a:lnTo>
                    <a:pt x="45" y="774"/>
                  </a:lnTo>
                  <a:lnTo>
                    <a:pt x="52" y="770"/>
                  </a:lnTo>
                  <a:lnTo>
                    <a:pt x="55" y="763"/>
                  </a:lnTo>
                  <a:lnTo>
                    <a:pt x="63" y="763"/>
                  </a:lnTo>
                  <a:lnTo>
                    <a:pt x="73" y="754"/>
                  </a:lnTo>
                  <a:lnTo>
                    <a:pt x="66" y="748"/>
                  </a:lnTo>
                  <a:lnTo>
                    <a:pt x="61" y="743"/>
                  </a:lnTo>
                  <a:lnTo>
                    <a:pt x="63" y="729"/>
                  </a:lnTo>
                  <a:lnTo>
                    <a:pt x="61" y="724"/>
                  </a:lnTo>
                  <a:lnTo>
                    <a:pt x="55" y="714"/>
                  </a:lnTo>
                  <a:lnTo>
                    <a:pt x="45" y="714"/>
                  </a:lnTo>
                  <a:lnTo>
                    <a:pt x="45" y="701"/>
                  </a:lnTo>
                  <a:lnTo>
                    <a:pt x="39" y="692"/>
                  </a:lnTo>
                  <a:lnTo>
                    <a:pt x="45" y="684"/>
                  </a:lnTo>
                  <a:lnTo>
                    <a:pt x="53" y="676"/>
                  </a:lnTo>
                  <a:lnTo>
                    <a:pt x="61" y="668"/>
                  </a:lnTo>
                  <a:lnTo>
                    <a:pt x="63" y="657"/>
                  </a:lnTo>
                  <a:lnTo>
                    <a:pt x="68" y="652"/>
                  </a:lnTo>
                  <a:lnTo>
                    <a:pt x="63" y="643"/>
                  </a:lnTo>
                  <a:lnTo>
                    <a:pt x="55" y="643"/>
                  </a:lnTo>
                  <a:lnTo>
                    <a:pt x="46" y="644"/>
                  </a:lnTo>
                  <a:lnTo>
                    <a:pt x="39" y="644"/>
                  </a:lnTo>
                  <a:lnTo>
                    <a:pt x="33" y="637"/>
                  </a:lnTo>
                  <a:lnTo>
                    <a:pt x="17" y="634"/>
                  </a:lnTo>
                  <a:lnTo>
                    <a:pt x="15" y="626"/>
                  </a:lnTo>
                  <a:lnTo>
                    <a:pt x="17" y="617"/>
                  </a:lnTo>
                  <a:lnTo>
                    <a:pt x="15" y="608"/>
                  </a:lnTo>
                  <a:lnTo>
                    <a:pt x="10" y="602"/>
                  </a:lnTo>
                  <a:lnTo>
                    <a:pt x="3" y="594"/>
                  </a:lnTo>
                  <a:lnTo>
                    <a:pt x="0" y="582"/>
                  </a:lnTo>
                  <a:lnTo>
                    <a:pt x="5" y="576"/>
                  </a:lnTo>
                  <a:lnTo>
                    <a:pt x="0" y="566"/>
                  </a:lnTo>
                  <a:lnTo>
                    <a:pt x="5" y="559"/>
                  </a:lnTo>
                  <a:lnTo>
                    <a:pt x="6" y="550"/>
                  </a:lnTo>
                  <a:lnTo>
                    <a:pt x="10" y="541"/>
                  </a:lnTo>
                  <a:lnTo>
                    <a:pt x="10" y="530"/>
                  </a:lnTo>
                  <a:lnTo>
                    <a:pt x="17" y="522"/>
                  </a:lnTo>
                  <a:lnTo>
                    <a:pt x="23" y="510"/>
                  </a:lnTo>
                  <a:lnTo>
                    <a:pt x="30" y="504"/>
                  </a:lnTo>
                  <a:lnTo>
                    <a:pt x="35" y="497"/>
                  </a:lnTo>
                  <a:lnTo>
                    <a:pt x="41" y="486"/>
                  </a:lnTo>
                  <a:lnTo>
                    <a:pt x="33" y="481"/>
                  </a:lnTo>
                  <a:lnTo>
                    <a:pt x="23" y="470"/>
                  </a:lnTo>
                  <a:lnTo>
                    <a:pt x="15" y="457"/>
                  </a:lnTo>
                  <a:lnTo>
                    <a:pt x="25" y="454"/>
                  </a:lnTo>
                  <a:lnTo>
                    <a:pt x="30" y="452"/>
                  </a:lnTo>
                  <a:lnTo>
                    <a:pt x="45" y="442"/>
                  </a:lnTo>
                  <a:lnTo>
                    <a:pt x="53" y="437"/>
                  </a:lnTo>
                  <a:lnTo>
                    <a:pt x="63" y="437"/>
                  </a:lnTo>
                  <a:lnTo>
                    <a:pt x="70" y="434"/>
                  </a:lnTo>
                  <a:lnTo>
                    <a:pt x="87" y="432"/>
                  </a:lnTo>
                  <a:lnTo>
                    <a:pt x="93" y="424"/>
                  </a:lnTo>
                  <a:lnTo>
                    <a:pt x="103" y="422"/>
                  </a:lnTo>
                  <a:lnTo>
                    <a:pt x="112" y="421"/>
                  </a:lnTo>
                  <a:lnTo>
                    <a:pt x="121" y="415"/>
                  </a:lnTo>
                  <a:lnTo>
                    <a:pt x="127" y="412"/>
                  </a:lnTo>
                  <a:lnTo>
                    <a:pt x="135" y="402"/>
                  </a:lnTo>
                  <a:lnTo>
                    <a:pt x="143" y="397"/>
                  </a:lnTo>
                  <a:lnTo>
                    <a:pt x="150" y="390"/>
                  </a:lnTo>
                  <a:lnTo>
                    <a:pt x="147" y="382"/>
                  </a:lnTo>
                  <a:lnTo>
                    <a:pt x="139" y="374"/>
                  </a:lnTo>
                  <a:lnTo>
                    <a:pt x="143" y="367"/>
                  </a:lnTo>
                  <a:lnTo>
                    <a:pt x="148" y="355"/>
                  </a:lnTo>
                  <a:lnTo>
                    <a:pt x="161" y="354"/>
                  </a:lnTo>
                  <a:lnTo>
                    <a:pt x="174" y="350"/>
                  </a:lnTo>
                  <a:lnTo>
                    <a:pt x="177" y="344"/>
                  </a:lnTo>
                  <a:lnTo>
                    <a:pt x="174" y="335"/>
                  </a:lnTo>
                  <a:lnTo>
                    <a:pt x="170" y="321"/>
                  </a:lnTo>
                  <a:lnTo>
                    <a:pt x="161" y="315"/>
                  </a:lnTo>
                  <a:lnTo>
                    <a:pt x="152" y="312"/>
                  </a:lnTo>
                  <a:lnTo>
                    <a:pt x="148" y="304"/>
                  </a:lnTo>
                  <a:lnTo>
                    <a:pt x="139" y="300"/>
                  </a:lnTo>
                  <a:lnTo>
                    <a:pt x="143" y="288"/>
                  </a:lnTo>
                  <a:lnTo>
                    <a:pt x="135" y="285"/>
                  </a:lnTo>
                  <a:lnTo>
                    <a:pt x="130" y="275"/>
                  </a:lnTo>
                  <a:lnTo>
                    <a:pt x="127" y="267"/>
                  </a:lnTo>
                  <a:lnTo>
                    <a:pt x="115" y="252"/>
                  </a:lnTo>
                  <a:lnTo>
                    <a:pt x="110" y="240"/>
                  </a:lnTo>
                  <a:lnTo>
                    <a:pt x="115" y="234"/>
                  </a:lnTo>
                  <a:lnTo>
                    <a:pt x="115" y="228"/>
                  </a:lnTo>
                  <a:lnTo>
                    <a:pt x="103" y="219"/>
                  </a:lnTo>
                  <a:lnTo>
                    <a:pt x="95" y="214"/>
                  </a:lnTo>
                  <a:lnTo>
                    <a:pt x="87" y="214"/>
                  </a:lnTo>
                  <a:lnTo>
                    <a:pt x="79" y="208"/>
                  </a:lnTo>
                  <a:lnTo>
                    <a:pt x="73" y="195"/>
                  </a:lnTo>
                  <a:lnTo>
                    <a:pt x="73" y="187"/>
                  </a:lnTo>
                  <a:lnTo>
                    <a:pt x="79" y="182"/>
                  </a:lnTo>
                  <a:lnTo>
                    <a:pt x="92" y="179"/>
                  </a:lnTo>
                  <a:lnTo>
                    <a:pt x="90" y="167"/>
                  </a:lnTo>
                  <a:lnTo>
                    <a:pt x="87" y="159"/>
                  </a:lnTo>
                  <a:lnTo>
                    <a:pt x="79" y="150"/>
                  </a:lnTo>
                  <a:lnTo>
                    <a:pt x="73" y="140"/>
                  </a:lnTo>
                  <a:lnTo>
                    <a:pt x="77" y="130"/>
                  </a:lnTo>
                  <a:lnTo>
                    <a:pt x="81" y="120"/>
                  </a:lnTo>
                  <a:lnTo>
                    <a:pt x="88" y="115"/>
                  </a:lnTo>
                  <a:lnTo>
                    <a:pt x="92" y="105"/>
                  </a:lnTo>
                  <a:lnTo>
                    <a:pt x="92" y="95"/>
                  </a:lnTo>
                  <a:lnTo>
                    <a:pt x="81" y="86"/>
                  </a:lnTo>
                  <a:lnTo>
                    <a:pt x="77" y="77"/>
                  </a:lnTo>
                  <a:lnTo>
                    <a:pt x="81" y="70"/>
                  </a:lnTo>
                  <a:lnTo>
                    <a:pt x="87" y="53"/>
                  </a:lnTo>
                  <a:lnTo>
                    <a:pt x="95" y="50"/>
                  </a:lnTo>
                  <a:lnTo>
                    <a:pt x="119" y="50"/>
                  </a:lnTo>
                  <a:lnTo>
                    <a:pt x="133" y="45"/>
                  </a:lnTo>
                  <a:lnTo>
                    <a:pt x="143" y="45"/>
                  </a:lnTo>
                  <a:lnTo>
                    <a:pt x="150" y="37"/>
                  </a:lnTo>
                  <a:lnTo>
                    <a:pt x="148" y="26"/>
                  </a:lnTo>
                  <a:lnTo>
                    <a:pt x="153" y="17"/>
                  </a:lnTo>
                  <a:lnTo>
                    <a:pt x="167" y="19"/>
                  </a:lnTo>
                  <a:lnTo>
                    <a:pt x="181" y="23"/>
                  </a:lnTo>
                  <a:lnTo>
                    <a:pt x="183" y="13"/>
                  </a:lnTo>
                  <a:lnTo>
                    <a:pt x="194" y="10"/>
                  </a:lnTo>
                  <a:lnTo>
                    <a:pt x="205" y="17"/>
                  </a:lnTo>
                  <a:lnTo>
                    <a:pt x="208" y="8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8"/>
                  </a:lnTo>
                  <a:lnTo>
                    <a:pt x="239" y="13"/>
                  </a:lnTo>
                  <a:lnTo>
                    <a:pt x="237" y="28"/>
                  </a:lnTo>
                  <a:lnTo>
                    <a:pt x="245" y="30"/>
                  </a:lnTo>
                  <a:lnTo>
                    <a:pt x="252" y="37"/>
                  </a:lnTo>
                  <a:lnTo>
                    <a:pt x="265" y="37"/>
                  </a:lnTo>
                  <a:lnTo>
                    <a:pt x="274" y="33"/>
                  </a:lnTo>
                  <a:lnTo>
                    <a:pt x="282" y="28"/>
                  </a:lnTo>
                  <a:lnTo>
                    <a:pt x="295" y="28"/>
                  </a:lnTo>
                  <a:lnTo>
                    <a:pt x="302" y="23"/>
                  </a:lnTo>
                  <a:lnTo>
                    <a:pt x="312" y="13"/>
                  </a:lnTo>
                  <a:lnTo>
                    <a:pt x="323" y="17"/>
                  </a:lnTo>
                  <a:lnTo>
                    <a:pt x="334" y="13"/>
                  </a:lnTo>
                  <a:lnTo>
                    <a:pt x="343" y="10"/>
                  </a:lnTo>
                  <a:lnTo>
                    <a:pt x="343" y="19"/>
                  </a:lnTo>
                  <a:lnTo>
                    <a:pt x="342" y="28"/>
                  </a:lnTo>
                  <a:lnTo>
                    <a:pt x="343" y="37"/>
                  </a:lnTo>
                  <a:lnTo>
                    <a:pt x="357" y="45"/>
                  </a:lnTo>
                  <a:lnTo>
                    <a:pt x="347" y="52"/>
                  </a:lnTo>
                  <a:lnTo>
                    <a:pt x="343" y="60"/>
                  </a:lnTo>
                  <a:lnTo>
                    <a:pt x="349" y="66"/>
                  </a:lnTo>
                  <a:lnTo>
                    <a:pt x="357" y="72"/>
                  </a:lnTo>
                  <a:lnTo>
                    <a:pt x="342" y="86"/>
                  </a:lnTo>
                  <a:lnTo>
                    <a:pt x="335" y="95"/>
                  </a:lnTo>
                  <a:lnTo>
                    <a:pt x="343" y="103"/>
                  </a:lnTo>
                  <a:lnTo>
                    <a:pt x="343" y="112"/>
                  </a:lnTo>
                  <a:lnTo>
                    <a:pt x="347" y="120"/>
                  </a:lnTo>
                  <a:lnTo>
                    <a:pt x="349" y="130"/>
                  </a:lnTo>
                  <a:lnTo>
                    <a:pt x="357" y="135"/>
                  </a:lnTo>
                  <a:lnTo>
                    <a:pt x="372" y="140"/>
                  </a:lnTo>
                  <a:lnTo>
                    <a:pt x="379" y="147"/>
                  </a:lnTo>
                  <a:lnTo>
                    <a:pt x="390" y="153"/>
                  </a:lnTo>
                  <a:lnTo>
                    <a:pt x="397" y="155"/>
                  </a:lnTo>
                  <a:lnTo>
                    <a:pt x="402" y="170"/>
                  </a:lnTo>
                  <a:lnTo>
                    <a:pt x="397" y="179"/>
                  </a:lnTo>
                  <a:lnTo>
                    <a:pt x="387" y="187"/>
                  </a:lnTo>
                  <a:lnTo>
                    <a:pt x="387" y="199"/>
                  </a:lnTo>
                  <a:lnTo>
                    <a:pt x="394" y="208"/>
                  </a:lnTo>
                  <a:lnTo>
                    <a:pt x="410" y="217"/>
                  </a:lnTo>
                  <a:lnTo>
                    <a:pt x="425" y="217"/>
                  </a:lnTo>
                  <a:lnTo>
                    <a:pt x="432" y="210"/>
                  </a:lnTo>
                  <a:lnTo>
                    <a:pt x="442" y="222"/>
                  </a:lnTo>
                  <a:lnTo>
                    <a:pt x="450" y="234"/>
                  </a:lnTo>
                  <a:lnTo>
                    <a:pt x="459" y="242"/>
                  </a:lnTo>
                  <a:lnTo>
                    <a:pt x="465" y="252"/>
                  </a:lnTo>
                  <a:lnTo>
                    <a:pt x="472" y="257"/>
                  </a:lnTo>
                  <a:lnTo>
                    <a:pt x="484" y="262"/>
                  </a:lnTo>
                  <a:lnTo>
                    <a:pt x="490" y="267"/>
                  </a:lnTo>
                  <a:lnTo>
                    <a:pt x="504" y="268"/>
                  </a:lnTo>
                  <a:lnTo>
                    <a:pt x="510" y="272"/>
                  </a:lnTo>
                  <a:lnTo>
                    <a:pt x="517" y="277"/>
                  </a:lnTo>
                  <a:lnTo>
                    <a:pt x="517" y="288"/>
                  </a:lnTo>
                  <a:lnTo>
                    <a:pt x="524" y="295"/>
                  </a:lnTo>
                  <a:lnTo>
                    <a:pt x="536" y="295"/>
                  </a:lnTo>
                  <a:lnTo>
                    <a:pt x="539" y="304"/>
                  </a:lnTo>
                  <a:lnTo>
                    <a:pt x="544" y="315"/>
                  </a:lnTo>
                  <a:lnTo>
                    <a:pt x="539" y="324"/>
                  </a:lnTo>
                  <a:lnTo>
                    <a:pt x="536" y="334"/>
                  </a:lnTo>
                  <a:lnTo>
                    <a:pt x="534" y="342"/>
                  </a:lnTo>
                  <a:lnTo>
                    <a:pt x="537" y="354"/>
                  </a:lnTo>
                  <a:lnTo>
                    <a:pt x="544" y="362"/>
                  </a:lnTo>
                  <a:lnTo>
                    <a:pt x="551" y="367"/>
                  </a:lnTo>
                  <a:lnTo>
                    <a:pt x="559" y="379"/>
                  </a:lnTo>
                  <a:lnTo>
                    <a:pt x="571" y="379"/>
                  </a:lnTo>
                  <a:lnTo>
                    <a:pt x="579" y="379"/>
                  </a:lnTo>
                  <a:lnTo>
                    <a:pt x="592" y="388"/>
                  </a:lnTo>
                  <a:lnTo>
                    <a:pt x="602" y="397"/>
                  </a:lnTo>
                  <a:lnTo>
                    <a:pt x="611" y="404"/>
                  </a:lnTo>
                  <a:lnTo>
                    <a:pt x="616" y="412"/>
                  </a:lnTo>
                  <a:lnTo>
                    <a:pt x="624" y="417"/>
                  </a:lnTo>
                  <a:lnTo>
                    <a:pt x="632" y="422"/>
                  </a:lnTo>
                  <a:lnTo>
                    <a:pt x="642" y="422"/>
                  </a:lnTo>
                  <a:lnTo>
                    <a:pt x="651" y="422"/>
                  </a:lnTo>
                  <a:lnTo>
                    <a:pt x="656" y="429"/>
                  </a:lnTo>
                  <a:lnTo>
                    <a:pt x="671" y="432"/>
                  </a:lnTo>
                  <a:lnTo>
                    <a:pt x="678" y="434"/>
                  </a:lnTo>
                  <a:lnTo>
                    <a:pt x="679" y="442"/>
                  </a:lnTo>
                  <a:lnTo>
                    <a:pt x="674" y="449"/>
                  </a:lnTo>
                  <a:lnTo>
                    <a:pt x="676" y="461"/>
                  </a:lnTo>
                  <a:lnTo>
                    <a:pt x="687" y="462"/>
                  </a:lnTo>
                  <a:lnTo>
                    <a:pt x="696" y="470"/>
                  </a:lnTo>
                  <a:lnTo>
                    <a:pt x="711" y="474"/>
                  </a:lnTo>
                  <a:lnTo>
                    <a:pt x="714" y="481"/>
                  </a:lnTo>
                  <a:lnTo>
                    <a:pt x="719" y="494"/>
                  </a:lnTo>
                  <a:lnTo>
                    <a:pt x="726" y="506"/>
                  </a:lnTo>
                  <a:lnTo>
                    <a:pt x="727" y="512"/>
                  </a:lnTo>
                  <a:lnTo>
                    <a:pt x="727" y="522"/>
                  </a:lnTo>
                  <a:lnTo>
                    <a:pt x="738" y="526"/>
                  </a:lnTo>
                  <a:lnTo>
                    <a:pt x="854" y="526"/>
                  </a:lnTo>
                  <a:lnTo>
                    <a:pt x="861" y="536"/>
                  </a:lnTo>
                  <a:lnTo>
                    <a:pt x="861" y="544"/>
                  </a:lnTo>
                  <a:lnTo>
                    <a:pt x="854" y="554"/>
                  </a:lnTo>
                  <a:lnTo>
                    <a:pt x="846" y="562"/>
                  </a:lnTo>
                  <a:lnTo>
                    <a:pt x="839" y="566"/>
                  </a:lnTo>
                  <a:lnTo>
                    <a:pt x="833" y="574"/>
                  </a:lnTo>
                  <a:lnTo>
                    <a:pt x="827" y="579"/>
                  </a:lnTo>
                  <a:lnTo>
                    <a:pt x="831" y="596"/>
                  </a:lnTo>
                  <a:lnTo>
                    <a:pt x="827" y="614"/>
                  </a:lnTo>
                  <a:lnTo>
                    <a:pt x="819" y="619"/>
                  </a:lnTo>
                  <a:lnTo>
                    <a:pt x="802" y="628"/>
                  </a:lnTo>
                  <a:lnTo>
                    <a:pt x="796" y="637"/>
                  </a:lnTo>
                  <a:lnTo>
                    <a:pt x="794" y="648"/>
                  </a:lnTo>
                  <a:lnTo>
                    <a:pt x="791" y="661"/>
                  </a:lnTo>
                  <a:lnTo>
                    <a:pt x="787" y="668"/>
                  </a:lnTo>
                  <a:lnTo>
                    <a:pt x="779" y="677"/>
                  </a:lnTo>
                  <a:lnTo>
                    <a:pt x="776" y="689"/>
                  </a:lnTo>
                  <a:lnTo>
                    <a:pt x="762" y="689"/>
                  </a:lnTo>
                  <a:lnTo>
                    <a:pt x="718" y="703"/>
                  </a:lnTo>
                  <a:lnTo>
                    <a:pt x="706" y="701"/>
                  </a:lnTo>
                  <a:lnTo>
                    <a:pt x="692" y="694"/>
                  </a:lnTo>
                  <a:lnTo>
                    <a:pt x="649" y="709"/>
                  </a:lnTo>
                  <a:lnTo>
                    <a:pt x="638" y="716"/>
                  </a:lnTo>
                  <a:lnTo>
                    <a:pt x="632" y="724"/>
                  </a:lnTo>
                  <a:lnTo>
                    <a:pt x="629" y="736"/>
                  </a:lnTo>
                  <a:lnTo>
                    <a:pt x="629" y="748"/>
                  </a:lnTo>
                  <a:lnTo>
                    <a:pt x="634" y="756"/>
                  </a:lnTo>
                  <a:lnTo>
                    <a:pt x="644" y="777"/>
                  </a:lnTo>
                  <a:lnTo>
                    <a:pt x="642" y="784"/>
                  </a:lnTo>
                  <a:lnTo>
                    <a:pt x="634" y="794"/>
                  </a:lnTo>
                  <a:lnTo>
                    <a:pt x="629" y="803"/>
                  </a:lnTo>
                  <a:lnTo>
                    <a:pt x="624" y="811"/>
                  </a:lnTo>
                  <a:lnTo>
                    <a:pt x="619" y="819"/>
                  </a:lnTo>
                  <a:lnTo>
                    <a:pt x="616" y="831"/>
                  </a:lnTo>
                  <a:lnTo>
                    <a:pt x="619" y="844"/>
                  </a:lnTo>
                  <a:lnTo>
                    <a:pt x="619" y="853"/>
                  </a:lnTo>
                  <a:lnTo>
                    <a:pt x="616" y="863"/>
                  </a:lnTo>
                  <a:lnTo>
                    <a:pt x="609" y="873"/>
                  </a:lnTo>
                  <a:lnTo>
                    <a:pt x="607" y="884"/>
                  </a:lnTo>
                  <a:lnTo>
                    <a:pt x="594" y="898"/>
                  </a:lnTo>
                  <a:lnTo>
                    <a:pt x="587" y="903"/>
                  </a:lnTo>
                  <a:lnTo>
                    <a:pt x="574" y="926"/>
                  </a:lnTo>
                  <a:lnTo>
                    <a:pt x="569" y="971"/>
                  </a:lnTo>
                  <a:lnTo>
                    <a:pt x="565" y="983"/>
                  </a:lnTo>
                  <a:lnTo>
                    <a:pt x="571" y="991"/>
                  </a:lnTo>
                  <a:lnTo>
                    <a:pt x="571" y="1003"/>
                  </a:lnTo>
                  <a:lnTo>
                    <a:pt x="576" y="1008"/>
                  </a:lnTo>
                  <a:lnTo>
                    <a:pt x="579" y="1021"/>
                  </a:lnTo>
                  <a:lnTo>
                    <a:pt x="584" y="1030"/>
                  </a:lnTo>
                  <a:lnTo>
                    <a:pt x="587" y="1038"/>
                  </a:lnTo>
                  <a:lnTo>
                    <a:pt x="609" y="1050"/>
                  </a:lnTo>
                  <a:lnTo>
                    <a:pt x="619" y="1051"/>
                  </a:lnTo>
                  <a:lnTo>
                    <a:pt x="629" y="1051"/>
                  </a:lnTo>
                  <a:lnTo>
                    <a:pt x="644" y="1053"/>
                  </a:lnTo>
                  <a:lnTo>
                    <a:pt x="665" y="1061"/>
                  </a:lnTo>
                  <a:lnTo>
                    <a:pt x="691" y="1063"/>
                  </a:lnTo>
                  <a:lnTo>
                    <a:pt x="698" y="1066"/>
                  </a:lnTo>
                  <a:lnTo>
                    <a:pt x="707" y="1077"/>
                  </a:lnTo>
                  <a:lnTo>
                    <a:pt x="714" y="1085"/>
                  </a:lnTo>
                  <a:lnTo>
                    <a:pt x="722" y="1086"/>
                  </a:lnTo>
                  <a:lnTo>
                    <a:pt x="722" y="1099"/>
                  </a:lnTo>
                  <a:lnTo>
                    <a:pt x="722" y="1108"/>
                  </a:lnTo>
                  <a:lnTo>
                    <a:pt x="722" y="1118"/>
                  </a:lnTo>
                  <a:lnTo>
                    <a:pt x="719" y="1143"/>
                  </a:lnTo>
                  <a:lnTo>
                    <a:pt x="718" y="1150"/>
                  </a:lnTo>
                  <a:lnTo>
                    <a:pt x="714" y="1157"/>
                  </a:lnTo>
                  <a:lnTo>
                    <a:pt x="522" y="1160"/>
                  </a:lnTo>
                  <a:lnTo>
                    <a:pt x="514" y="1150"/>
                  </a:lnTo>
                  <a:lnTo>
                    <a:pt x="499" y="1145"/>
                  </a:lnTo>
                  <a:lnTo>
                    <a:pt x="490" y="1145"/>
                  </a:lnTo>
                </a:path>
              </a:pathLst>
            </a:custGeom>
            <a:solidFill>
              <a:srgbClr val="349D96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1777366" y="2643086"/>
              <a:ext cx="1031430" cy="462890"/>
            </a:xfrm>
            <a:custGeom>
              <a:avLst/>
              <a:gdLst/>
              <a:ahLst/>
              <a:cxnLst>
                <a:cxn ang="0">
                  <a:pos x="1196" y="309"/>
                </a:cxn>
                <a:cxn ang="0">
                  <a:pos x="1117" y="319"/>
                </a:cxn>
                <a:cxn ang="0">
                  <a:pos x="1088" y="274"/>
                </a:cxn>
                <a:cxn ang="0">
                  <a:pos x="1069" y="257"/>
                </a:cxn>
                <a:cxn ang="0">
                  <a:pos x="1069" y="227"/>
                </a:cxn>
                <a:cxn ang="0">
                  <a:pos x="1037" y="242"/>
                </a:cxn>
                <a:cxn ang="0">
                  <a:pos x="1002" y="272"/>
                </a:cxn>
                <a:cxn ang="0">
                  <a:pos x="969" y="286"/>
                </a:cxn>
                <a:cxn ang="0">
                  <a:pos x="937" y="286"/>
                </a:cxn>
                <a:cxn ang="0">
                  <a:pos x="892" y="284"/>
                </a:cxn>
                <a:cxn ang="0">
                  <a:pos x="862" y="274"/>
                </a:cxn>
                <a:cxn ang="0">
                  <a:pos x="846" y="259"/>
                </a:cxn>
                <a:cxn ang="0">
                  <a:pos x="809" y="264"/>
                </a:cxn>
                <a:cxn ang="0">
                  <a:pos x="787" y="247"/>
                </a:cxn>
                <a:cxn ang="0">
                  <a:pos x="755" y="259"/>
                </a:cxn>
                <a:cxn ang="0">
                  <a:pos x="726" y="247"/>
                </a:cxn>
                <a:cxn ang="0">
                  <a:pos x="684" y="229"/>
                </a:cxn>
                <a:cxn ang="0">
                  <a:pos x="640" y="239"/>
                </a:cxn>
                <a:cxn ang="0">
                  <a:pos x="597" y="234"/>
                </a:cxn>
                <a:cxn ang="0">
                  <a:pos x="559" y="232"/>
                </a:cxn>
                <a:cxn ang="0">
                  <a:pos x="530" y="224"/>
                </a:cxn>
                <a:cxn ang="0">
                  <a:pos x="494" y="219"/>
                </a:cxn>
                <a:cxn ang="0">
                  <a:pos x="452" y="204"/>
                </a:cxn>
                <a:cxn ang="0">
                  <a:pos x="428" y="184"/>
                </a:cxn>
                <a:cxn ang="0">
                  <a:pos x="407" y="165"/>
                </a:cxn>
                <a:cxn ang="0">
                  <a:pos x="365" y="144"/>
                </a:cxn>
                <a:cxn ang="0">
                  <a:pos x="340" y="132"/>
                </a:cxn>
                <a:cxn ang="0">
                  <a:pos x="315" y="139"/>
                </a:cxn>
                <a:cxn ang="0">
                  <a:pos x="279" y="113"/>
                </a:cxn>
                <a:cxn ang="0">
                  <a:pos x="257" y="108"/>
                </a:cxn>
                <a:cxn ang="0">
                  <a:pos x="105" y="15"/>
                </a:cxn>
                <a:cxn ang="0">
                  <a:pos x="79" y="5"/>
                </a:cxn>
                <a:cxn ang="0">
                  <a:pos x="21" y="0"/>
                </a:cxn>
                <a:cxn ang="0">
                  <a:pos x="43" y="35"/>
                </a:cxn>
                <a:cxn ang="0">
                  <a:pos x="65" y="68"/>
                </a:cxn>
                <a:cxn ang="0">
                  <a:pos x="53" y="97"/>
                </a:cxn>
                <a:cxn ang="0">
                  <a:pos x="52" y="125"/>
                </a:cxn>
                <a:cxn ang="0">
                  <a:pos x="46" y="155"/>
                </a:cxn>
                <a:cxn ang="0">
                  <a:pos x="37" y="185"/>
                </a:cxn>
                <a:cxn ang="0">
                  <a:pos x="0" y="193"/>
                </a:cxn>
                <a:cxn ang="0">
                  <a:pos x="28" y="227"/>
                </a:cxn>
                <a:cxn ang="0">
                  <a:pos x="41" y="257"/>
                </a:cxn>
                <a:cxn ang="0">
                  <a:pos x="35" y="286"/>
                </a:cxn>
                <a:cxn ang="0">
                  <a:pos x="43" y="312"/>
                </a:cxn>
                <a:cxn ang="0">
                  <a:pos x="28" y="344"/>
                </a:cxn>
                <a:cxn ang="0">
                  <a:pos x="46" y="376"/>
                </a:cxn>
                <a:cxn ang="0">
                  <a:pos x="57" y="401"/>
                </a:cxn>
                <a:cxn ang="0">
                  <a:pos x="65" y="429"/>
                </a:cxn>
                <a:cxn ang="0">
                  <a:pos x="68" y="461"/>
                </a:cxn>
                <a:cxn ang="0">
                  <a:pos x="827" y="499"/>
                </a:cxn>
                <a:cxn ang="0">
                  <a:pos x="1168" y="513"/>
                </a:cxn>
                <a:cxn ang="0">
                  <a:pos x="1188" y="334"/>
                </a:cxn>
              </a:cxnLst>
              <a:rect l="0" t="0" r="r" b="b"/>
              <a:pathLst>
                <a:path w="1197" h="514">
                  <a:moveTo>
                    <a:pt x="1188" y="334"/>
                  </a:moveTo>
                  <a:lnTo>
                    <a:pt x="1188" y="327"/>
                  </a:lnTo>
                  <a:lnTo>
                    <a:pt x="1196" y="309"/>
                  </a:lnTo>
                  <a:lnTo>
                    <a:pt x="1177" y="304"/>
                  </a:lnTo>
                  <a:lnTo>
                    <a:pt x="1159" y="304"/>
                  </a:lnTo>
                  <a:lnTo>
                    <a:pt x="1117" y="319"/>
                  </a:lnTo>
                  <a:lnTo>
                    <a:pt x="1109" y="300"/>
                  </a:lnTo>
                  <a:lnTo>
                    <a:pt x="1099" y="284"/>
                  </a:lnTo>
                  <a:lnTo>
                    <a:pt x="1088" y="274"/>
                  </a:lnTo>
                  <a:lnTo>
                    <a:pt x="1081" y="271"/>
                  </a:lnTo>
                  <a:lnTo>
                    <a:pt x="1075" y="264"/>
                  </a:lnTo>
                  <a:lnTo>
                    <a:pt x="1069" y="257"/>
                  </a:lnTo>
                  <a:lnTo>
                    <a:pt x="1061" y="252"/>
                  </a:lnTo>
                  <a:lnTo>
                    <a:pt x="1059" y="232"/>
                  </a:lnTo>
                  <a:lnTo>
                    <a:pt x="1069" y="227"/>
                  </a:lnTo>
                  <a:lnTo>
                    <a:pt x="1059" y="232"/>
                  </a:lnTo>
                  <a:lnTo>
                    <a:pt x="1046" y="232"/>
                  </a:lnTo>
                  <a:lnTo>
                    <a:pt x="1037" y="242"/>
                  </a:lnTo>
                  <a:lnTo>
                    <a:pt x="1029" y="247"/>
                  </a:lnTo>
                  <a:lnTo>
                    <a:pt x="1021" y="259"/>
                  </a:lnTo>
                  <a:lnTo>
                    <a:pt x="1002" y="272"/>
                  </a:lnTo>
                  <a:lnTo>
                    <a:pt x="989" y="284"/>
                  </a:lnTo>
                  <a:lnTo>
                    <a:pt x="981" y="286"/>
                  </a:lnTo>
                  <a:lnTo>
                    <a:pt x="969" y="286"/>
                  </a:lnTo>
                  <a:lnTo>
                    <a:pt x="959" y="284"/>
                  </a:lnTo>
                  <a:lnTo>
                    <a:pt x="949" y="284"/>
                  </a:lnTo>
                  <a:lnTo>
                    <a:pt x="937" y="286"/>
                  </a:lnTo>
                  <a:lnTo>
                    <a:pt x="924" y="286"/>
                  </a:lnTo>
                  <a:lnTo>
                    <a:pt x="915" y="284"/>
                  </a:lnTo>
                  <a:lnTo>
                    <a:pt x="892" y="284"/>
                  </a:lnTo>
                  <a:lnTo>
                    <a:pt x="882" y="284"/>
                  </a:lnTo>
                  <a:lnTo>
                    <a:pt x="875" y="280"/>
                  </a:lnTo>
                  <a:lnTo>
                    <a:pt x="862" y="274"/>
                  </a:lnTo>
                  <a:lnTo>
                    <a:pt x="855" y="272"/>
                  </a:lnTo>
                  <a:lnTo>
                    <a:pt x="855" y="259"/>
                  </a:lnTo>
                  <a:lnTo>
                    <a:pt x="846" y="259"/>
                  </a:lnTo>
                  <a:lnTo>
                    <a:pt x="837" y="264"/>
                  </a:lnTo>
                  <a:lnTo>
                    <a:pt x="827" y="264"/>
                  </a:lnTo>
                  <a:lnTo>
                    <a:pt x="809" y="264"/>
                  </a:lnTo>
                  <a:lnTo>
                    <a:pt x="802" y="259"/>
                  </a:lnTo>
                  <a:lnTo>
                    <a:pt x="794" y="252"/>
                  </a:lnTo>
                  <a:lnTo>
                    <a:pt x="787" y="247"/>
                  </a:lnTo>
                  <a:lnTo>
                    <a:pt x="779" y="247"/>
                  </a:lnTo>
                  <a:lnTo>
                    <a:pt x="767" y="259"/>
                  </a:lnTo>
                  <a:lnTo>
                    <a:pt x="755" y="259"/>
                  </a:lnTo>
                  <a:lnTo>
                    <a:pt x="742" y="257"/>
                  </a:lnTo>
                  <a:lnTo>
                    <a:pt x="735" y="257"/>
                  </a:lnTo>
                  <a:lnTo>
                    <a:pt x="726" y="247"/>
                  </a:lnTo>
                  <a:lnTo>
                    <a:pt x="722" y="242"/>
                  </a:lnTo>
                  <a:lnTo>
                    <a:pt x="710" y="234"/>
                  </a:lnTo>
                  <a:lnTo>
                    <a:pt x="684" y="229"/>
                  </a:lnTo>
                  <a:lnTo>
                    <a:pt x="659" y="232"/>
                  </a:lnTo>
                  <a:lnTo>
                    <a:pt x="650" y="234"/>
                  </a:lnTo>
                  <a:lnTo>
                    <a:pt x="640" y="239"/>
                  </a:lnTo>
                  <a:lnTo>
                    <a:pt x="615" y="239"/>
                  </a:lnTo>
                  <a:lnTo>
                    <a:pt x="610" y="232"/>
                  </a:lnTo>
                  <a:lnTo>
                    <a:pt x="597" y="234"/>
                  </a:lnTo>
                  <a:lnTo>
                    <a:pt x="580" y="234"/>
                  </a:lnTo>
                  <a:lnTo>
                    <a:pt x="572" y="232"/>
                  </a:lnTo>
                  <a:lnTo>
                    <a:pt x="559" y="232"/>
                  </a:lnTo>
                  <a:lnTo>
                    <a:pt x="550" y="229"/>
                  </a:lnTo>
                  <a:lnTo>
                    <a:pt x="535" y="229"/>
                  </a:lnTo>
                  <a:lnTo>
                    <a:pt x="530" y="224"/>
                  </a:lnTo>
                  <a:lnTo>
                    <a:pt x="522" y="224"/>
                  </a:lnTo>
                  <a:lnTo>
                    <a:pt x="499" y="222"/>
                  </a:lnTo>
                  <a:lnTo>
                    <a:pt x="494" y="219"/>
                  </a:lnTo>
                  <a:lnTo>
                    <a:pt x="480" y="215"/>
                  </a:lnTo>
                  <a:lnTo>
                    <a:pt x="473" y="215"/>
                  </a:lnTo>
                  <a:lnTo>
                    <a:pt x="452" y="204"/>
                  </a:lnTo>
                  <a:lnTo>
                    <a:pt x="442" y="199"/>
                  </a:lnTo>
                  <a:lnTo>
                    <a:pt x="432" y="193"/>
                  </a:lnTo>
                  <a:lnTo>
                    <a:pt x="428" y="184"/>
                  </a:lnTo>
                  <a:lnTo>
                    <a:pt x="422" y="172"/>
                  </a:lnTo>
                  <a:lnTo>
                    <a:pt x="412" y="172"/>
                  </a:lnTo>
                  <a:lnTo>
                    <a:pt x="407" y="165"/>
                  </a:lnTo>
                  <a:lnTo>
                    <a:pt x="387" y="155"/>
                  </a:lnTo>
                  <a:lnTo>
                    <a:pt x="377" y="147"/>
                  </a:lnTo>
                  <a:lnTo>
                    <a:pt x="365" y="144"/>
                  </a:lnTo>
                  <a:lnTo>
                    <a:pt x="355" y="139"/>
                  </a:lnTo>
                  <a:lnTo>
                    <a:pt x="350" y="139"/>
                  </a:lnTo>
                  <a:lnTo>
                    <a:pt x="340" y="132"/>
                  </a:lnTo>
                  <a:lnTo>
                    <a:pt x="332" y="132"/>
                  </a:lnTo>
                  <a:lnTo>
                    <a:pt x="322" y="139"/>
                  </a:lnTo>
                  <a:lnTo>
                    <a:pt x="315" y="139"/>
                  </a:lnTo>
                  <a:lnTo>
                    <a:pt x="305" y="132"/>
                  </a:lnTo>
                  <a:lnTo>
                    <a:pt x="302" y="124"/>
                  </a:lnTo>
                  <a:lnTo>
                    <a:pt x="279" y="113"/>
                  </a:lnTo>
                  <a:lnTo>
                    <a:pt x="272" y="108"/>
                  </a:lnTo>
                  <a:lnTo>
                    <a:pt x="262" y="105"/>
                  </a:lnTo>
                  <a:lnTo>
                    <a:pt x="257" y="108"/>
                  </a:lnTo>
                  <a:lnTo>
                    <a:pt x="247" y="105"/>
                  </a:lnTo>
                  <a:lnTo>
                    <a:pt x="115" y="15"/>
                  </a:lnTo>
                  <a:lnTo>
                    <a:pt x="105" y="15"/>
                  </a:lnTo>
                  <a:lnTo>
                    <a:pt x="93" y="15"/>
                  </a:lnTo>
                  <a:lnTo>
                    <a:pt x="90" y="6"/>
                  </a:lnTo>
                  <a:lnTo>
                    <a:pt x="79" y="5"/>
                  </a:lnTo>
                  <a:lnTo>
                    <a:pt x="63" y="1"/>
                  </a:lnTo>
                  <a:lnTo>
                    <a:pt x="41" y="5"/>
                  </a:lnTo>
                  <a:lnTo>
                    <a:pt x="21" y="0"/>
                  </a:lnTo>
                  <a:lnTo>
                    <a:pt x="26" y="10"/>
                  </a:lnTo>
                  <a:lnTo>
                    <a:pt x="28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63" y="59"/>
                  </a:lnTo>
                  <a:lnTo>
                    <a:pt x="65" y="68"/>
                  </a:lnTo>
                  <a:lnTo>
                    <a:pt x="59" y="79"/>
                  </a:lnTo>
                  <a:lnTo>
                    <a:pt x="52" y="82"/>
                  </a:lnTo>
                  <a:lnTo>
                    <a:pt x="53" y="97"/>
                  </a:lnTo>
                  <a:lnTo>
                    <a:pt x="57" y="108"/>
                  </a:lnTo>
                  <a:lnTo>
                    <a:pt x="55" y="117"/>
                  </a:lnTo>
                  <a:lnTo>
                    <a:pt x="52" y="125"/>
                  </a:lnTo>
                  <a:lnTo>
                    <a:pt x="45" y="132"/>
                  </a:lnTo>
                  <a:lnTo>
                    <a:pt x="41" y="139"/>
                  </a:lnTo>
                  <a:lnTo>
                    <a:pt x="46" y="155"/>
                  </a:lnTo>
                  <a:lnTo>
                    <a:pt x="45" y="165"/>
                  </a:lnTo>
                  <a:lnTo>
                    <a:pt x="43" y="173"/>
                  </a:lnTo>
                  <a:lnTo>
                    <a:pt x="37" y="185"/>
                  </a:lnTo>
                  <a:lnTo>
                    <a:pt x="28" y="189"/>
                  </a:lnTo>
                  <a:lnTo>
                    <a:pt x="19" y="199"/>
                  </a:lnTo>
                  <a:lnTo>
                    <a:pt x="0" y="193"/>
                  </a:lnTo>
                  <a:lnTo>
                    <a:pt x="6" y="212"/>
                  </a:lnTo>
                  <a:lnTo>
                    <a:pt x="25" y="219"/>
                  </a:lnTo>
                  <a:lnTo>
                    <a:pt x="28" y="227"/>
                  </a:lnTo>
                  <a:lnTo>
                    <a:pt x="28" y="239"/>
                  </a:lnTo>
                  <a:lnTo>
                    <a:pt x="35" y="247"/>
                  </a:lnTo>
                  <a:lnTo>
                    <a:pt x="41" y="257"/>
                  </a:lnTo>
                  <a:lnTo>
                    <a:pt x="45" y="264"/>
                  </a:lnTo>
                  <a:lnTo>
                    <a:pt x="41" y="272"/>
                  </a:lnTo>
                  <a:lnTo>
                    <a:pt x="35" y="286"/>
                  </a:lnTo>
                  <a:lnTo>
                    <a:pt x="37" y="296"/>
                  </a:lnTo>
                  <a:lnTo>
                    <a:pt x="41" y="304"/>
                  </a:lnTo>
                  <a:lnTo>
                    <a:pt x="43" y="312"/>
                  </a:lnTo>
                  <a:lnTo>
                    <a:pt x="28" y="326"/>
                  </a:lnTo>
                  <a:lnTo>
                    <a:pt x="35" y="336"/>
                  </a:lnTo>
                  <a:lnTo>
                    <a:pt x="28" y="344"/>
                  </a:lnTo>
                  <a:lnTo>
                    <a:pt x="30" y="352"/>
                  </a:lnTo>
                  <a:lnTo>
                    <a:pt x="35" y="366"/>
                  </a:lnTo>
                  <a:lnTo>
                    <a:pt x="46" y="376"/>
                  </a:lnTo>
                  <a:lnTo>
                    <a:pt x="41" y="381"/>
                  </a:lnTo>
                  <a:lnTo>
                    <a:pt x="46" y="398"/>
                  </a:lnTo>
                  <a:lnTo>
                    <a:pt x="57" y="401"/>
                  </a:lnTo>
                  <a:lnTo>
                    <a:pt x="63" y="411"/>
                  </a:lnTo>
                  <a:lnTo>
                    <a:pt x="65" y="421"/>
                  </a:lnTo>
                  <a:lnTo>
                    <a:pt x="65" y="429"/>
                  </a:lnTo>
                  <a:lnTo>
                    <a:pt x="59" y="441"/>
                  </a:lnTo>
                  <a:lnTo>
                    <a:pt x="68" y="451"/>
                  </a:lnTo>
                  <a:lnTo>
                    <a:pt x="68" y="461"/>
                  </a:lnTo>
                  <a:lnTo>
                    <a:pt x="315" y="476"/>
                  </a:lnTo>
                  <a:lnTo>
                    <a:pt x="821" y="499"/>
                  </a:lnTo>
                  <a:lnTo>
                    <a:pt x="827" y="499"/>
                  </a:lnTo>
                  <a:lnTo>
                    <a:pt x="1021" y="508"/>
                  </a:lnTo>
                  <a:lnTo>
                    <a:pt x="1037" y="508"/>
                  </a:lnTo>
                  <a:lnTo>
                    <a:pt x="1168" y="513"/>
                  </a:lnTo>
                  <a:lnTo>
                    <a:pt x="1169" y="425"/>
                  </a:lnTo>
                  <a:lnTo>
                    <a:pt x="1174" y="334"/>
                  </a:lnTo>
                  <a:lnTo>
                    <a:pt x="1188" y="334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2826029" y="4581099"/>
              <a:ext cx="323991" cy="417862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6" y="183"/>
                </a:cxn>
                <a:cxn ang="0">
                  <a:pos x="17" y="169"/>
                </a:cxn>
                <a:cxn ang="0">
                  <a:pos x="35" y="159"/>
                </a:cxn>
                <a:cxn ang="0">
                  <a:pos x="45" y="154"/>
                </a:cxn>
                <a:cxn ang="0">
                  <a:pos x="32" y="134"/>
                </a:cxn>
                <a:cxn ang="0">
                  <a:pos x="38" y="119"/>
                </a:cxn>
                <a:cxn ang="0">
                  <a:pos x="63" y="105"/>
                </a:cxn>
                <a:cxn ang="0">
                  <a:pos x="90" y="102"/>
                </a:cxn>
                <a:cxn ang="0">
                  <a:pos x="100" y="102"/>
                </a:cxn>
                <a:cxn ang="0">
                  <a:pos x="120" y="102"/>
                </a:cxn>
                <a:cxn ang="0">
                  <a:pos x="140" y="88"/>
                </a:cxn>
                <a:cxn ang="0">
                  <a:pos x="160" y="87"/>
                </a:cxn>
                <a:cxn ang="0">
                  <a:pos x="171" y="75"/>
                </a:cxn>
                <a:cxn ang="0">
                  <a:pos x="182" y="61"/>
                </a:cxn>
                <a:cxn ang="0">
                  <a:pos x="200" y="65"/>
                </a:cxn>
                <a:cxn ang="0">
                  <a:pos x="236" y="61"/>
                </a:cxn>
                <a:cxn ang="0">
                  <a:pos x="251" y="67"/>
                </a:cxn>
                <a:cxn ang="0">
                  <a:pos x="271" y="75"/>
                </a:cxn>
                <a:cxn ang="0">
                  <a:pos x="288" y="81"/>
                </a:cxn>
                <a:cxn ang="0">
                  <a:pos x="315" y="81"/>
                </a:cxn>
                <a:cxn ang="0">
                  <a:pos x="321" y="61"/>
                </a:cxn>
                <a:cxn ang="0">
                  <a:pos x="320" y="43"/>
                </a:cxn>
                <a:cxn ang="0">
                  <a:pos x="328" y="26"/>
                </a:cxn>
                <a:cxn ang="0">
                  <a:pos x="341" y="6"/>
                </a:cxn>
                <a:cxn ang="0">
                  <a:pos x="356" y="0"/>
                </a:cxn>
                <a:cxn ang="0">
                  <a:pos x="375" y="0"/>
                </a:cxn>
                <a:cxn ang="0">
                  <a:pos x="365" y="354"/>
                </a:cxn>
                <a:cxn ang="0">
                  <a:pos x="348" y="463"/>
                </a:cxn>
                <a:cxn ang="0">
                  <a:pos x="308" y="456"/>
                </a:cxn>
                <a:cxn ang="0">
                  <a:pos x="276" y="433"/>
                </a:cxn>
                <a:cxn ang="0">
                  <a:pos x="253" y="438"/>
                </a:cxn>
                <a:cxn ang="0">
                  <a:pos x="223" y="438"/>
                </a:cxn>
                <a:cxn ang="0">
                  <a:pos x="160" y="411"/>
                </a:cxn>
                <a:cxn ang="0">
                  <a:pos x="97" y="398"/>
                </a:cxn>
                <a:cxn ang="0">
                  <a:pos x="63" y="384"/>
                </a:cxn>
                <a:cxn ang="0">
                  <a:pos x="32" y="364"/>
                </a:cxn>
                <a:cxn ang="0">
                  <a:pos x="8" y="331"/>
                </a:cxn>
                <a:cxn ang="0">
                  <a:pos x="17" y="289"/>
                </a:cxn>
                <a:cxn ang="0">
                  <a:pos x="18" y="259"/>
                </a:cxn>
                <a:cxn ang="0">
                  <a:pos x="13" y="242"/>
                </a:cxn>
              </a:cxnLst>
              <a:rect l="0" t="0" r="r" b="b"/>
              <a:pathLst>
                <a:path w="376" h="464">
                  <a:moveTo>
                    <a:pt x="13" y="242"/>
                  </a:moveTo>
                  <a:lnTo>
                    <a:pt x="0" y="216"/>
                  </a:lnTo>
                  <a:lnTo>
                    <a:pt x="0" y="199"/>
                  </a:lnTo>
                  <a:lnTo>
                    <a:pt x="6" y="183"/>
                  </a:lnTo>
                  <a:lnTo>
                    <a:pt x="8" y="177"/>
                  </a:lnTo>
                  <a:lnTo>
                    <a:pt x="17" y="169"/>
                  </a:lnTo>
                  <a:lnTo>
                    <a:pt x="30" y="167"/>
                  </a:lnTo>
                  <a:lnTo>
                    <a:pt x="35" y="159"/>
                  </a:lnTo>
                  <a:lnTo>
                    <a:pt x="45" y="163"/>
                  </a:lnTo>
                  <a:lnTo>
                    <a:pt x="45" y="154"/>
                  </a:lnTo>
                  <a:lnTo>
                    <a:pt x="43" y="143"/>
                  </a:lnTo>
                  <a:lnTo>
                    <a:pt x="32" y="134"/>
                  </a:lnTo>
                  <a:lnTo>
                    <a:pt x="38" y="130"/>
                  </a:lnTo>
                  <a:lnTo>
                    <a:pt x="38" y="119"/>
                  </a:lnTo>
                  <a:lnTo>
                    <a:pt x="52" y="110"/>
                  </a:lnTo>
                  <a:lnTo>
                    <a:pt x="63" y="105"/>
                  </a:lnTo>
                  <a:lnTo>
                    <a:pt x="70" y="95"/>
                  </a:lnTo>
                  <a:lnTo>
                    <a:pt x="90" y="102"/>
                  </a:lnTo>
                  <a:lnTo>
                    <a:pt x="95" y="107"/>
                  </a:lnTo>
                  <a:lnTo>
                    <a:pt x="100" y="102"/>
                  </a:lnTo>
                  <a:lnTo>
                    <a:pt x="110" y="102"/>
                  </a:lnTo>
                  <a:lnTo>
                    <a:pt x="120" y="102"/>
                  </a:lnTo>
                  <a:lnTo>
                    <a:pt x="131" y="95"/>
                  </a:lnTo>
                  <a:lnTo>
                    <a:pt x="140" y="88"/>
                  </a:lnTo>
                  <a:lnTo>
                    <a:pt x="148" y="87"/>
                  </a:lnTo>
                  <a:lnTo>
                    <a:pt x="160" y="87"/>
                  </a:lnTo>
                  <a:lnTo>
                    <a:pt x="162" y="81"/>
                  </a:lnTo>
                  <a:lnTo>
                    <a:pt x="171" y="75"/>
                  </a:lnTo>
                  <a:lnTo>
                    <a:pt x="178" y="68"/>
                  </a:lnTo>
                  <a:lnTo>
                    <a:pt x="182" y="61"/>
                  </a:lnTo>
                  <a:lnTo>
                    <a:pt x="190" y="61"/>
                  </a:lnTo>
                  <a:lnTo>
                    <a:pt x="200" y="65"/>
                  </a:lnTo>
                  <a:lnTo>
                    <a:pt x="218" y="59"/>
                  </a:lnTo>
                  <a:lnTo>
                    <a:pt x="236" y="61"/>
                  </a:lnTo>
                  <a:lnTo>
                    <a:pt x="243" y="68"/>
                  </a:lnTo>
                  <a:lnTo>
                    <a:pt x="251" y="67"/>
                  </a:lnTo>
                  <a:lnTo>
                    <a:pt x="263" y="72"/>
                  </a:lnTo>
                  <a:lnTo>
                    <a:pt x="271" y="75"/>
                  </a:lnTo>
                  <a:lnTo>
                    <a:pt x="280" y="79"/>
                  </a:lnTo>
                  <a:lnTo>
                    <a:pt x="288" y="81"/>
                  </a:lnTo>
                  <a:lnTo>
                    <a:pt x="302" y="87"/>
                  </a:lnTo>
                  <a:lnTo>
                    <a:pt x="315" y="81"/>
                  </a:lnTo>
                  <a:lnTo>
                    <a:pt x="320" y="68"/>
                  </a:lnTo>
                  <a:lnTo>
                    <a:pt x="321" y="61"/>
                  </a:lnTo>
                  <a:lnTo>
                    <a:pt x="321" y="52"/>
                  </a:lnTo>
                  <a:lnTo>
                    <a:pt x="320" y="43"/>
                  </a:lnTo>
                  <a:lnTo>
                    <a:pt x="327" y="39"/>
                  </a:lnTo>
                  <a:lnTo>
                    <a:pt x="328" y="26"/>
                  </a:lnTo>
                  <a:lnTo>
                    <a:pt x="340" y="17"/>
                  </a:lnTo>
                  <a:lnTo>
                    <a:pt x="341" y="6"/>
                  </a:lnTo>
                  <a:lnTo>
                    <a:pt x="348" y="3"/>
                  </a:lnTo>
                  <a:lnTo>
                    <a:pt x="356" y="0"/>
                  </a:lnTo>
                  <a:lnTo>
                    <a:pt x="370" y="0"/>
                  </a:lnTo>
                  <a:lnTo>
                    <a:pt x="375" y="0"/>
                  </a:lnTo>
                  <a:lnTo>
                    <a:pt x="368" y="216"/>
                  </a:lnTo>
                  <a:lnTo>
                    <a:pt x="365" y="354"/>
                  </a:lnTo>
                  <a:lnTo>
                    <a:pt x="363" y="456"/>
                  </a:lnTo>
                  <a:lnTo>
                    <a:pt x="348" y="463"/>
                  </a:lnTo>
                  <a:lnTo>
                    <a:pt x="330" y="463"/>
                  </a:lnTo>
                  <a:lnTo>
                    <a:pt x="308" y="456"/>
                  </a:lnTo>
                  <a:lnTo>
                    <a:pt x="293" y="436"/>
                  </a:lnTo>
                  <a:lnTo>
                    <a:pt x="276" y="433"/>
                  </a:lnTo>
                  <a:lnTo>
                    <a:pt x="267" y="433"/>
                  </a:lnTo>
                  <a:lnTo>
                    <a:pt x="253" y="438"/>
                  </a:lnTo>
                  <a:lnTo>
                    <a:pt x="235" y="441"/>
                  </a:lnTo>
                  <a:lnTo>
                    <a:pt x="223" y="438"/>
                  </a:lnTo>
                  <a:lnTo>
                    <a:pt x="211" y="428"/>
                  </a:lnTo>
                  <a:lnTo>
                    <a:pt x="160" y="411"/>
                  </a:lnTo>
                  <a:lnTo>
                    <a:pt x="120" y="398"/>
                  </a:lnTo>
                  <a:lnTo>
                    <a:pt x="97" y="398"/>
                  </a:lnTo>
                  <a:lnTo>
                    <a:pt x="75" y="389"/>
                  </a:lnTo>
                  <a:lnTo>
                    <a:pt x="63" y="384"/>
                  </a:lnTo>
                  <a:lnTo>
                    <a:pt x="48" y="373"/>
                  </a:lnTo>
                  <a:lnTo>
                    <a:pt x="32" y="364"/>
                  </a:lnTo>
                  <a:lnTo>
                    <a:pt x="17" y="354"/>
                  </a:lnTo>
                  <a:lnTo>
                    <a:pt x="8" y="331"/>
                  </a:lnTo>
                  <a:lnTo>
                    <a:pt x="12" y="314"/>
                  </a:lnTo>
                  <a:lnTo>
                    <a:pt x="17" y="289"/>
                  </a:lnTo>
                  <a:lnTo>
                    <a:pt x="18" y="267"/>
                  </a:lnTo>
                  <a:lnTo>
                    <a:pt x="18" y="259"/>
                  </a:lnTo>
                  <a:lnTo>
                    <a:pt x="15" y="249"/>
                  </a:lnTo>
                  <a:lnTo>
                    <a:pt x="13" y="242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5471383" y="4105601"/>
              <a:ext cx="389479" cy="506117"/>
            </a:xfrm>
            <a:custGeom>
              <a:avLst/>
              <a:gdLst/>
              <a:ahLst/>
              <a:cxnLst>
                <a:cxn ang="0">
                  <a:pos x="12" y="37"/>
                </a:cxn>
                <a:cxn ang="0">
                  <a:pos x="15" y="37"/>
                </a:cxn>
                <a:cxn ang="0">
                  <a:pos x="25" y="45"/>
                </a:cxn>
                <a:cxn ang="0">
                  <a:pos x="37" y="57"/>
                </a:cxn>
                <a:cxn ang="0">
                  <a:pos x="45" y="66"/>
                </a:cxn>
                <a:cxn ang="0">
                  <a:pos x="53" y="68"/>
                </a:cxn>
                <a:cxn ang="0">
                  <a:pos x="65" y="66"/>
                </a:cxn>
                <a:cxn ang="0">
                  <a:pos x="80" y="66"/>
                </a:cxn>
                <a:cxn ang="0">
                  <a:pos x="90" y="63"/>
                </a:cxn>
                <a:cxn ang="0">
                  <a:pos x="95" y="53"/>
                </a:cxn>
                <a:cxn ang="0">
                  <a:pos x="100" y="48"/>
                </a:cxn>
                <a:cxn ang="0">
                  <a:pos x="115" y="48"/>
                </a:cxn>
                <a:cxn ang="0">
                  <a:pos x="124" y="45"/>
                </a:cxn>
                <a:cxn ang="0">
                  <a:pos x="138" y="37"/>
                </a:cxn>
                <a:cxn ang="0">
                  <a:pos x="148" y="33"/>
                </a:cxn>
                <a:cxn ang="0">
                  <a:pos x="162" y="33"/>
                </a:cxn>
                <a:cxn ang="0">
                  <a:pos x="171" y="37"/>
                </a:cxn>
                <a:cxn ang="0">
                  <a:pos x="191" y="28"/>
                </a:cxn>
                <a:cxn ang="0">
                  <a:pos x="220" y="33"/>
                </a:cxn>
                <a:cxn ang="0">
                  <a:pos x="229" y="33"/>
                </a:cxn>
                <a:cxn ang="0">
                  <a:pos x="236" y="33"/>
                </a:cxn>
                <a:cxn ang="0">
                  <a:pos x="241" y="21"/>
                </a:cxn>
                <a:cxn ang="0">
                  <a:pos x="241" y="10"/>
                </a:cxn>
                <a:cxn ang="0">
                  <a:pos x="248" y="1"/>
                </a:cxn>
                <a:cxn ang="0">
                  <a:pos x="253" y="0"/>
                </a:cxn>
                <a:cxn ang="0">
                  <a:pos x="258" y="0"/>
                </a:cxn>
                <a:cxn ang="0">
                  <a:pos x="260" y="57"/>
                </a:cxn>
                <a:cxn ang="0">
                  <a:pos x="256" y="138"/>
                </a:cxn>
                <a:cxn ang="0">
                  <a:pos x="339" y="131"/>
                </a:cxn>
                <a:cxn ang="0">
                  <a:pos x="341" y="158"/>
                </a:cxn>
                <a:cxn ang="0">
                  <a:pos x="354" y="158"/>
                </a:cxn>
                <a:cxn ang="0">
                  <a:pos x="356" y="197"/>
                </a:cxn>
                <a:cxn ang="0">
                  <a:pos x="371" y="197"/>
                </a:cxn>
                <a:cxn ang="0">
                  <a:pos x="371" y="210"/>
                </a:cxn>
                <a:cxn ang="0">
                  <a:pos x="386" y="210"/>
                </a:cxn>
                <a:cxn ang="0">
                  <a:pos x="386" y="250"/>
                </a:cxn>
                <a:cxn ang="0">
                  <a:pos x="428" y="248"/>
                </a:cxn>
                <a:cxn ang="0">
                  <a:pos x="432" y="288"/>
                </a:cxn>
                <a:cxn ang="0">
                  <a:pos x="451" y="554"/>
                </a:cxn>
                <a:cxn ang="0">
                  <a:pos x="195" y="561"/>
                </a:cxn>
                <a:cxn ang="0">
                  <a:pos x="183" y="561"/>
                </a:cxn>
                <a:cxn ang="0">
                  <a:pos x="180" y="375"/>
                </a:cxn>
                <a:cxn ang="0">
                  <a:pos x="95" y="376"/>
                </a:cxn>
                <a:cxn ang="0">
                  <a:pos x="93" y="316"/>
                </a:cxn>
                <a:cxn ang="0">
                  <a:pos x="93" y="301"/>
                </a:cxn>
                <a:cxn ang="0">
                  <a:pos x="46" y="301"/>
                </a:cxn>
                <a:cxn ang="0">
                  <a:pos x="8" y="303"/>
                </a:cxn>
                <a:cxn ang="0">
                  <a:pos x="0" y="63"/>
                </a:cxn>
                <a:cxn ang="0">
                  <a:pos x="8" y="63"/>
                </a:cxn>
                <a:cxn ang="0">
                  <a:pos x="8" y="33"/>
                </a:cxn>
                <a:cxn ang="0">
                  <a:pos x="12" y="37"/>
                </a:cxn>
              </a:cxnLst>
              <a:rect l="0" t="0" r="r" b="b"/>
              <a:pathLst>
                <a:path w="452" h="562">
                  <a:moveTo>
                    <a:pt x="12" y="37"/>
                  </a:moveTo>
                  <a:lnTo>
                    <a:pt x="15" y="37"/>
                  </a:lnTo>
                  <a:lnTo>
                    <a:pt x="25" y="45"/>
                  </a:lnTo>
                  <a:lnTo>
                    <a:pt x="37" y="57"/>
                  </a:lnTo>
                  <a:lnTo>
                    <a:pt x="45" y="66"/>
                  </a:lnTo>
                  <a:lnTo>
                    <a:pt x="53" y="68"/>
                  </a:lnTo>
                  <a:lnTo>
                    <a:pt x="65" y="66"/>
                  </a:lnTo>
                  <a:lnTo>
                    <a:pt x="80" y="66"/>
                  </a:lnTo>
                  <a:lnTo>
                    <a:pt x="90" y="63"/>
                  </a:lnTo>
                  <a:lnTo>
                    <a:pt x="95" y="53"/>
                  </a:lnTo>
                  <a:lnTo>
                    <a:pt x="100" y="48"/>
                  </a:lnTo>
                  <a:lnTo>
                    <a:pt x="115" y="48"/>
                  </a:lnTo>
                  <a:lnTo>
                    <a:pt x="124" y="45"/>
                  </a:lnTo>
                  <a:lnTo>
                    <a:pt x="138" y="37"/>
                  </a:lnTo>
                  <a:lnTo>
                    <a:pt x="148" y="33"/>
                  </a:lnTo>
                  <a:lnTo>
                    <a:pt x="162" y="33"/>
                  </a:lnTo>
                  <a:lnTo>
                    <a:pt x="171" y="37"/>
                  </a:lnTo>
                  <a:lnTo>
                    <a:pt x="191" y="28"/>
                  </a:lnTo>
                  <a:lnTo>
                    <a:pt x="220" y="33"/>
                  </a:lnTo>
                  <a:lnTo>
                    <a:pt x="229" y="33"/>
                  </a:lnTo>
                  <a:lnTo>
                    <a:pt x="236" y="33"/>
                  </a:lnTo>
                  <a:lnTo>
                    <a:pt x="241" y="21"/>
                  </a:lnTo>
                  <a:lnTo>
                    <a:pt x="241" y="10"/>
                  </a:lnTo>
                  <a:lnTo>
                    <a:pt x="248" y="1"/>
                  </a:lnTo>
                  <a:lnTo>
                    <a:pt x="253" y="0"/>
                  </a:lnTo>
                  <a:lnTo>
                    <a:pt x="258" y="0"/>
                  </a:lnTo>
                  <a:lnTo>
                    <a:pt x="260" y="57"/>
                  </a:lnTo>
                  <a:lnTo>
                    <a:pt x="256" y="138"/>
                  </a:lnTo>
                  <a:lnTo>
                    <a:pt x="339" y="131"/>
                  </a:lnTo>
                  <a:lnTo>
                    <a:pt x="341" y="158"/>
                  </a:lnTo>
                  <a:lnTo>
                    <a:pt x="354" y="158"/>
                  </a:lnTo>
                  <a:lnTo>
                    <a:pt x="356" y="197"/>
                  </a:lnTo>
                  <a:lnTo>
                    <a:pt x="371" y="197"/>
                  </a:lnTo>
                  <a:lnTo>
                    <a:pt x="371" y="210"/>
                  </a:lnTo>
                  <a:lnTo>
                    <a:pt x="386" y="210"/>
                  </a:lnTo>
                  <a:lnTo>
                    <a:pt x="386" y="250"/>
                  </a:lnTo>
                  <a:lnTo>
                    <a:pt x="428" y="248"/>
                  </a:lnTo>
                  <a:lnTo>
                    <a:pt x="432" y="288"/>
                  </a:lnTo>
                  <a:lnTo>
                    <a:pt x="451" y="554"/>
                  </a:lnTo>
                  <a:lnTo>
                    <a:pt x="195" y="561"/>
                  </a:lnTo>
                  <a:lnTo>
                    <a:pt x="183" y="561"/>
                  </a:lnTo>
                  <a:lnTo>
                    <a:pt x="180" y="375"/>
                  </a:lnTo>
                  <a:lnTo>
                    <a:pt x="95" y="376"/>
                  </a:lnTo>
                  <a:lnTo>
                    <a:pt x="93" y="316"/>
                  </a:lnTo>
                  <a:lnTo>
                    <a:pt x="93" y="301"/>
                  </a:lnTo>
                  <a:lnTo>
                    <a:pt x="46" y="301"/>
                  </a:lnTo>
                  <a:lnTo>
                    <a:pt x="8" y="303"/>
                  </a:lnTo>
                  <a:lnTo>
                    <a:pt x="0" y="63"/>
                  </a:lnTo>
                  <a:lnTo>
                    <a:pt x="8" y="63"/>
                  </a:lnTo>
                  <a:lnTo>
                    <a:pt x="8" y="33"/>
                  </a:lnTo>
                  <a:lnTo>
                    <a:pt x="12" y="37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auto">
            <a:xfrm>
              <a:off x="2587344" y="4304625"/>
              <a:ext cx="572155" cy="443979"/>
            </a:xfrm>
            <a:custGeom>
              <a:avLst/>
              <a:gdLst/>
              <a:ahLst/>
              <a:cxnLst>
                <a:cxn ang="0">
                  <a:pos x="121" y="223"/>
                </a:cxn>
                <a:cxn ang="0">
                  <a:pos x="137" y="228"/>
                </a:cxn>
                <a:cxn ang="0">
                  <a:pos x="207" y="280"/>
                </a:cxn>
                <a:cxn ang="0">
                  <a:pos x="223" y="323"/>
                </a:cxn>
                <a:cxn ang="0">
                  <a:pos x="237" y="342"/>
                </a:cxn>
                <a:cxn ang="0">
                  <a:pos x="265" y="390"/>
                </a:cxn>
                <a:cxn ang="0">
                  <a:pos x="270" y="412"/>
                </a:cxn>
                <a:cxn ang="0">
                  <a:pos x="274" y="458"/>
                </a:cxn>
                <a:cxn ang="0">
                  <a:pos x="285" y="492"/>
                </a:cxn>
                <a:cxn ang="0">
                  <a:pos x="307" y="478"/>
                </a:cxn>
                <a:cxn ang="0">
                  <a:pos x="319" y="475"/>
                </a:cxn>
                <a:cxn ang="0">
                  <a:pos x="317" y="455"/>
                </a:cxn>
                <a:cxn ang="0">
                  <a:pos x="316" y="444"/>
                </a:cxn>
                <a:cxn ang="0">
                  <a:pos x="329" y="422"/>
                </a:cxn>
                <a:cxn ang="0">
                  <a:pos x="345" y="409"/>
                </a:cxn>
                <a:cxn ang="0">
                  <a:pos x="372" y="420"/>
                </a:cxn>
                <a:cxn ang="0">
                  <a:pos x="385" y="412"/>
                </a:cxn>
                <a:cxn ang="0">
                  <a:pos x="409" y="409"/>
                </a:cxn>
                <a:cxn ang="0">
                  <a:pos x="426" y="400"/>
                </a:cxn>
                <a:cxn ang="0">
                  <a:pos x="439" y="392"/>
                </a:cxn>
                <a:cxn ang="0">
                  <a:pos x="456" y="382"/>
                </a:cxn>
                <a:cxn ang="0">
                  <a:pos x="466" y="375"/>
                </a:cxn>
                <a:cxn ang="0">
                  <a:pos x="494" y="370"/>
                </a:cxn>
                <a:cxn ang="0">
                  <a:pos x="520" y="382"/>
                </a:cxn>
                <a:cxn ang="0">
                  <a:pos x="540" y="385"/>
                </a:cxn>
                <a:cxn ang="0">
                  <a:pos x="556" y="390"/>
                </a:cxn>
                <a:cxn ang="0">
                  <a:pos x="578" y="400"/>
                </a:cxn>
                <a:cxn ang="0">
                  <a:pos x="598" y="382"/>
                </a:cxn>
                <a:cxn ang="0">
                  <a:pos x="601" y="365"/>
                </a:cxn>
                <a:cxn ang="0">
                  <a:pos x="604" y="350"/>
                </a:cxn>
                <a:cxn ang="0">
                  <a:pos x="616" y="330"/>
                </a:cxn>
                <a:cxn ang="0">
                  <a:pos x="629" y="315"/>
                </a:cxn>
                <a:cxn ang="0">
                  <a:pos x="649" y="312"/>
                </a:cxn>
                <a:cxn ang="0">
                  <a:pos x="655" y="232"/>
                </a:cxn>
                <a:cxn ang="0">
                  <a:pos x="357" y="8"/>
                </a:cxn>
                <a:cxn ang="0">
                  <a:pos x="65" y="3"/>
                </a:cxn>
                <a:cxn ang="0">
                  <a:pos x="0" y="198"/>
                </a:cxn>
                <a:cxn ang="0">
                  <a:pos x="30" y="180"/>
                </a:cxn>
                <a:cxn ang="0">
                  <a:pos x="67" y="185"/>
                </a:cxn>
                <a:cxn ang="0">
                  <a:pos x="97" y="208"/>
                </a:cxn>
                <a:cxn ang="0">
                  <a:pos x="121" y="220"/>
                </a:cxn>
              </a:cxnLst>
              <a:rect l="0" t="0" r="r" b="b"/>
              <a:pathLst>
                <a:path w="664" h="493">
                  <a:moveTo>
                    <a:pt x="121" y="220"/>
                  </a:moveTo>
                  <a:lnTo>
                    <a:pt x="121" y="223"/>
                  </a:lnTo>
                  <a:lnTo>
                    <a:pt x="128" y="225"/>
                  </a:lnTo>
                  <a:lnTo>
                    <a:pt x="137" y="228"/>
                  </a:lnTo>
                  <a:lnTo>
                    <a:pt x="168" y="258"/>
                  </a:lnTo>
                  <a:lnTo>
                    <a:pt x="207" y="280"/>
                  </a:lnTo>
                  <a:lnTo>
                    <a:pt x="217" y="298"/>
                  </a:lnTo>
                  <a:lnTo>
                    <a:pt x="223" y="323"/>
                  </a:lnTo>
                  <a:lnTo>
                    <a:pt x="229" y="332"/>
                  </a:lnTo>
                  <a:lnTo>
                    <a:pt x="237" y="342"/>
                  </a:lnTo>
                  <a:lnTo>
                    <a:pt x="249" y="370"/>
                  </a:lnTo>
                  <a:lnTo>
                    <a:pt x="265" y="390"/>
                  </a:lnTo>
                  <a:lnTo>
                    <a:pt x="265" y="397"/>
                  </a:lnTo>
                  <a:lnTo>
                    <a:pt x="270" y="412"/>
                  </a:lnTo>
                  <a:lnTo>
                    <a:pt x="265" y="435"/>
                  </a:lnTo>
                  <a:lnTo>
                    <a:pt x="274" y="458"/>
                  </a:lnTo>
                  <a:lnTo>
                    <a:pt x="284" y="475"/>
                  </a:lnTo>
                  <a:lnTo>
                    <a:pt x="285" y="492"/>
                  </a:lnTo>
                  <a:lnTo>
                    <a:pt x="294" y="482"/>
                  </a:lnTo>
                  <a:lnTo>
                    <a:pt x="307" y="478"/>
                  </a:lnTo>
                  <a:lnTo>
                    <a:pt x="310" y="470"/>
                  </a:lnTo>
                  <a:lnTo>
                    <a:pt x="319" y="475"/>
                  </a:lnTo>
                  <a:lnTo>
                    <a:pt x="319" y="467"/>
                  </a:lnTo>
                  <a:lnTo>
                    <a:pt x="317" y="455"/>
                  </a:lnTo>
                  <a:lnTo>
                    <a:pt x="307" y="445"/>
                  </a:lnTo>
                  <a:lnTo>
                    <a:pt x="316" y="444"/>
                  </a:lnTo>
                  <a:lnTo>
                    <a:pt x="316" y="430"/>
                  </a:lnTo>
                  <a:lnTo>
                    <a:pt x="329" y="422"/>
                  </a:lnTo>
                  <a:lnTo>
                    <a:pt x="339" y="418"/>
                  </a:lnTo>
                  <a:lnTo>
                    <a:pt x="345" y="409"/>
                  </a:lnTo>
                  <a:lnTo>
                    <a:pt x="367" y="412"/>
                  </a:lnTo>
                  <a:lnTo>
                    <a:pt x="372" y="420"/>
                  </a:lnTo>
                  <a:lnTo>
                    <a:pt x="378" y="412"/>
                  </a:lnTo>
                  <a:lnTo>
                    <a:pt x="385" y="412"/>
                  </a:lnTo>
                  <a:lnTo>
                    <a:pt x="396" y="412"/>
                  </a:lnTo>
                  <a:lnTo>
                    <a:pt x="409" y="409"/>
                  </a:lnTo>
                  <a:lnTo>
                    <a:pt x="416" y="402"/>
                  </a:lnTo>
                  <a:lnTo>
                    <a:pt x="426" y="400"/>
                  </a:lnTo>
                  <a:lnTo>
                    <a:pt x="436" y="400"/>
                  </a:lnTo>
                  <a:lnTo>
                    <a:pt x="439" y="392"/>
                  </a:lnTo>
                  <a:lnTo>
                    <a:pt x="447" y="387"/>
                  </a:lnTo>
                  <a:lnTo>
                    <a:pt x="456" y="382"/>
                  </a:lnTo>
                  <a:lnTo>
                    <a:pt x="458" y="375"/>
                  </a:lnTo>
                  <a:lnTo>
                    <a:pt x="466" y="375"/>
                  </a:lnTo>
                  <a:lnTo>
                    <a:pt x="476" y="377"/>
                  </a:lnTo>
                  <a:lnTo>
                    <a:pt x="494" y="370"/>
                  </a:lnTo>
                  <a:lnTo>
                    <a:pt x="514" y="375"/>
                  </a:lnTo>
                  <a:lnTo>
                    <a:pt x="520" y="382"/>
                  </a:lnTo>
                  <a:lnTo>
                    <a:pt x="529" y="380"/>
                  </a:lnTo>
                  <a:lnTo>
                    <a:pt x="540" y="385"/>
                  </a:lnTo>
                  <a:lnTo>
                    <a:pt x="547" y="387"/>
                  </a:lnTo>
                  <a:lnTo>
                    <a:pt x="556" y="390"/>
                  </a:lnTo>
                  <a:lnTo>
                    <a:pt x="568" y="392"/>
                  </a:lnTo>
                  <a:lnTo>
                    <a:pt x="578" y="400"/>
                  </a:lnTo>
                  <a:lnTo>
                    <a:pt x="591" y="392"/>
                  </a:lnTo>
                  <a:lnTo>
                    <a:pt x="598" y="382"/>
                  </a:lnTo>
                  <a:lnTo>
                    <a:pt x="601" y="375"/>
                  </a:lnTo>
                  <a:lnTo>
                    <a:pt x="601" y="365"/>
                  </a:lnTo>
                  <a:lnTo>
                    <a:pt x="598" y="357"/>
                  </a:lnTo>
                  <a:lnTo>
                    <a:pt x="604" y="350"/>
                  </a:lnTo>
                  <a:lnTo>
                    <a:pt x="606" y="338"/>
                  </a:lnTo>
                  <a:lnTo>
                    <a:pt x="616" y="330"/>
                  </a:lnTo>
                  <a:lnTo>
                    <a:pt x="620" y="320"/>
                  </a:lnTo>
                  <a:lnTo>
                    <a:pt x="629" y="315"/>
                  </a:lnTo>
                  <a:lnTo>
                    <a:pt x="635" y="310"/>
                  </a:lnTo>
                  <a:lnTo>
                    <a:pt x="649" y="312"/>
                  </a:lnTo>
                  <a:lnTo>
                    <a:pt x="651" y="312"/>
                  </a:lnTo>
                  <a:lnTo>
                    <a:pt x="655" y="232"/>
                  </a:lnTo>
                  <a:lnTo>
                    <a:pt x="663" y="12"/>
                  </a:lnTo>
                  <a:lnTo>
                    <a:pt x="357" y="8"/>
                  </a:lnTo>
                  <a:lnTo>
                    <a:pt x="202" y="5"/>
                  </a:lnTo>
                  <a:lnTo>
                    <a:pt x="65" y="3"/>
                  </a:lnTo>
                  <a:lnTo>
                    <a:pt x="3" y="0"/>
                  </a:lnTo>
                  <a:lnTo>
                    <a:pt x="0" y="198"/>
                  </a:lnTo>
                  <a:lnTo>
                    <a:pt x="19" y="183"/>
                  </a:lnTo>
                  <a:lnTo>
                    <a:pt x="30" y="180"/>
                  </a:lnTo>
                  <a:lnTo>
                    <a:pt x="41" y="180"/>
                  </a:lnTo>
                  <a:lnTo>
                    <a:pt x="67" y="185"/>
                  </a:lnTo>
                  <a:lnTo>
                    <a:pt x="73" y="190"/>
                  </a:lnTo>
                  <a:lnTo>
                    <a:pt x="97" y="208"/>
                  </a:lnTo>
                  <a:lnTo>
                    <a:pt x="110" y="214"/>
                  </a:lnTo>
                  <a:lnTo>
                    <a:pt x="121" y="22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auto">
            <a:xfrm>
              <a:off x="4265894" y="2885337"/>
              <a:ext cx="761725" cy="762778"/>
            </a:xfrm>
            <a:custGeom>
              <a:avLst/>
              <a:gdLst/>
              <a:ahLst/>
              <a:cxnLst>
                <a:cxn ang="0">
                  <a:pos x="639" y="75"/>
                </a:cxn>
                <a:cxn ang="0">
                  <a:pos x="665" y="35"/>
                </a:cxn>
                <a:cxn ang="0">
                  <a:pos x="704" y="32"/>
                </a:cxn>
                <a:cxn ang="0">
                  <a:pos x="750" y="8"/>
                </a:cxn>
                <a:cxn ang="0">
                  <a:pos x="790" y="12"/>
                </a:cxn>
                <a:cxn ang="0">
                  <a:pos x="835" y="32"/>
                </a:cxn>
                <a:cxn ang="0">
                  <a:pos x="869" y="100"/>
                </a:cxn>
                <a:cxn ang="0">
                  <a:pos x="878" y="146"/>
                </a:cxn>
                <a:cxn ang="0">
                  <a:pos x="790" y="182"/>
                </a:cxn>
                <a:cxn ang="0">
                  <a:pos x="761" y="222"/>
                </a:cxn>
                <a:cxn ang="0">
                  <a:pos x="719" y="257"/>
                </a:cxn>
                <a:cxn ang="0">
                  <a:pos x="708" y="342"/>
                </a:cxn>
                <a:cxn ang="0">
                  <a:pos x="681" y="382"/>
                </a:cxn>
                <a:cxn ang="0">
                  <a:pos x="653" y="471"/>
                </a:cxn>
                <a:cxn ang="0">
                  <a:pos x="599" y="499"/>
                </a:cxn>
                <a:cxn ang="0">
                  <a:pos x="570" y="524"/>
                </a:cxn>
                <a:cxn ang="0">
                  <a:pos x="543" y="549"/>
                </a:cxn>
                <a:cxn ang="0">
                  <a:pos x="518" y="644"/>
                </a:cxn>
                <a:cxn ang="0">
                  <a:pos x="291" y="672"/>
                </a:cxn>
                <a:cxn ang="0">
                  <a:pos x="263" y="714"/>
                </a:cxn>
                <a:cxn ang="0">
                  <a:pos x="235" y="739"/>
                </a:cxn>
                <a:cxn ang="0">
                  <a:pos x="208" y="846"/>
                </a:cxn>
                <a:cxn ang="0">
                  <a:pos x="153" y="827"/>
                </a:cxn>
                <a:cxn ang="0">
                  <a:pos x="153" y="794"/>
                </a:cxn>
                <a:cxn ang="0">
                  <a:pos x="155" y="738"/>
                </a:cxn>
                <a:cxn ang="0">
                  <a:pos x="122" y="714"/>
                </a:cxn>
                <a:cxn ang="0">
                  <a:pos x="52" y="704"/>
                </a:cxn>
                <a:cxn ang="0">
                  <a:pos x="13" y="671"/>
                </a:cxn>
                <a:cxn ang="0">
                  <a:pos x="0" y="634"/>
                </a:cxn>
                <a:cxn ang="0">
                  <a:pos x="28" y="549"/>
                </a:cxn>
                <a:cxn ang="0">
                  <a:pos x="55" y="505"/>
                </a:cxn>
                <a:cxn ang="0">
                  <a:pos x="57" y="464"/>
                </a:cxn>
                <a:cxn ang="0">
                  <a:pos x="77" y="427"/>
                </a:cxn>
                <a:cxn ang="0">
                  <a:pos x="66" y="375"/>
                </a:cxn>
                <a:cxn ang="0">
                  <a:pos x="138" y="353"/>
                </a:cxn>
                <a:cxn ang="0">
                  <a:pos x="213" y="329"/>
                </a:cxn>
                <a:cxn ang="0">
                  <a:pos x="231" y="290"/>
                </a:cxn>
                <a:cxn ang="0">
                  <a:pos x="263" y="248"/>
                </a:cxn>
                <a:cxn ang="0">
                  <a:pos x="278" y="213"/>
                </a:cxn>
                <a:cxn ang="0">
                  <a:pos x="288" y="179"/>
                </a:cxn>
                <a:cxn ang="0">
                  <a:pos x="289" y="140"/>
                </a:cxn>
                <a:cxn ang="0">
                  <a:pos x="276" y="92"/>
                </a:cxn>
                <a:cxn ang="0">
                  <a:pos x="320" y="68"/>
                </a:cxn>
                <a:cxn ang="0">
                  <a:pos x="363" y="50"/>
                </a:cxn>
                <a:cxn ang="0">
                  <a:pos x="400" y="63"/>
                </a:cxn>
                <a:cxn ang="0">
                  <a:pos x="405" y="106"/>
                </a:cxn>
                <a:cxn ang="0">
                  <a:pos x="443" y="145"/>
                </a:cxn>
                <a:cxn ang="0">
                  <a:pos x="470" y="117"/>
                </a:cxn>
                <a:cxn ang="0">
                  <a:pos x="510" y="88"/>
                </a:cxn>
                <a:cxn ang="0">
                  <a:pos x="543" y="68"/>
                </a:cxn>
                <a:cxn ang="0">
                  <a:pos x="578" y="80"/>
                </a:cxn>
                <a:cxn ang="0">
                  <a:pos x="619" y="88"/>
                </a:cxn>
              </a:cxnLst>
              <a:rect l="0" t="0" r="r" b="b"/>
              <a:pathLst>
                <a:path w="884" h="847">
                  <a:moveTo>
                    <a:pt x="619" y="88"/>
                  </a:moveTo>
                  <a:lnTo>
                    <a:pt x="630" y="92"/>
                  </a:lnTo>
                  <a:lnTo>
                    <a:pt x="638" y="86"/>
                  </a:lnTo>
                  <a:lnTo>
                    <a:pt x="639" y="75"/>
                  </a:lnTo>
                  <a:lnTo>
                    <a:pt x="639" y="63"/>
                  </a:lnTo>
                  <a:lnTo>
                    <a:pt x="639" y="52"/>
                  </a:lnTo>
                  <a:lnTo>
                    <a:pt x="655" y="35"/>
                  </a:lnTo>
                  <a:lnTo>
                    <a:pt x="665" y="35"/>
                  </a:lnTo>
                  <a:lnTo>
                    <a:pt x="675" y="40"/>
                  </a:lnTo>
                  <a:lnTo>
                    <a:pt x="686" y="46"/>
                  </a:lnTo>
                  <a:lnTo>
                    <a:pt x="697" y="40"/>
                  </a:lnTo>
                  <a:lnTo>
                    <a:pt x="704" y="32"/>
                  </a:lnTo>
                  <a:lnTo>
                    <a:pt x="713" y="32"/>
                  </a:lnTo>
                  <a:lnTo>
                    <a:pt x="726" y="23"/>
                  </a:lnTo>
                  <a:lnTo>
                    <a:pt x="737" y="17"/>
                  </a:lnTo>
                  <a:lnTo>
                    <a:pt x="750" y="8"/>
                  </a:lnTo>
                  <a:lnTo>
                    <a:pt x="756" y="3"/>
                  </a:lnTo>
                  <a:lnTo>
                    <a:pt x="770" y="0"/>
                  </a:lnTo>
                  <a:lnTo>
                    <a:pt x="778" y="5"/>
                  </a:lnTo>
                  <a:lnTo>
                    <a:pt x="790" y="12"/>
                  </a:lnTo>
                  <a:lnTo>
                    <a:pt x="801" y="8"/>
                  </a:lnTo>
                  <a:lnTo>
                    <a:pt x="811" y="8"/>
                  </a:lnTo>
                  <a:lnTo>
                    <a:pt x="826" y="23"/>
                  </a:lnTo>
                  <a:lnTo>
                    <a:pt x="835" y="32"/>
                  </a:lnTo>
                  <a:lnTo>
                    <a:pt x="844" y="83"/>
                  </a:lnTo>
                  <a:lnTo>
                    <a:pt x="851" y="88"/>
                  </a:lnTo>
                  <a:lnTo>
                    <a:pt x="858" y="97"/>
                  </a:lnTo>
                  <a:lnTo>
                    <a:pt x="869" y="100"/>
                  </a:lnTo>
                  <a:lnTo>
                    <a:pt x="883" y="115"/>
                  </a:lnTo>
                  <a:lnTo>
                    <a:pt x="883" y="130"/>
                  </a:lnTo>
                  <a:lnTo>
                    <a:pt x="883" y="137"/>
                  </a:lnTo>
                  <a:lnTo>
                    <a:pt x="878" y="146"/>
                  </a:lnTo>
                  <a:lnTo>
                    <a:pt x="869" y="155"/>
                  </a:lnTo>
                  <a:lnTo>
                    <a:pt x="869" y="166"/>
                  </a:lnTo>
                  <a:lnTo>
                    <a:pt x="786" y="166"/>
                  </a:lnTo>
                  <a:lnTo>
                    <a:pt x="790" y="182"/>
                  </a:lnTo>
                  <a:lnTo>
                    <a:pt x="775" y="182"/>
                  </a:lnTo>
                  <a:lnTo>
                    <a:pt x="775" y="208"/>
                  </a:lnTo>
                  <a:lnTo>
                    <a:pt x="761" y="208"/>
                  </a:lnTo>
                  <a:lnTo>
                    <a:pt x="761" y="222"/>
                  </a:lnTo>
                  <a:lnTo>
                    <a:pt x="733" y="222"/>
                  </a:lnTo>
                  <a:lnTo>
                    <a:pt x="733" y="237"/>
                  </a:lnTo>
                  <a:lnTo>
                    <a:pt x="719" y="237"/>
                  </a:lnTo>
                  <a:lnTo>
                    <a:pt x="719" y="257"/>
                  </a:lnTo>
                  <a:lnTo>
                    <a:pt x="719" y="292"/>
                  </a:lnTo>
                  <a:lnTo>
                    <a:pt x="719" y="315"/>
                  </a:lnTo>
                  <a:lnTo>
                    <a:pt x="706" y="315"/>
                  </a:lnTo>
                  <a:lnTo>
                    <a:pt x="708" y="342"/>
                  </a:lnTo>
                  <a:lnTo>
                    <a:pt x="697" y="342"/>
                  </a:lnTo>
                  <a:lnTo>
                    <a:pt x="695" y="362"/>
                  </a:lnTo>
                  <a:lnTo>
                    <a:pt x="681" y="367"/>
                  </a:lnTo>
                  <a:lnTo>
                    <a:pt x="681" y="382"/>
                  </a:lnTo>
                  <a:lnTo>
                    <a:pt x="666" y="382"/>
                  </a:lnTo>
                  <a:lnTo>
                    <a:pt x="666" y="435"/>
                  </a:lnTo>
                  <a:lnTo>
                    <a:pt x="653" y="435"/>
                  </a:lnTo>
                  <a:lnTo>
                    <a:pt x="653" y="471"/>
                  </a:lnTo>
                  <a:lnTo>
                    <a:pt x="639" y="471"/>
                  </a:lnTo>
                  <a:lnTo>
                    <a:pt x="639" y="485"/>
                  </a:lnTo>
                  <a:lnTo>
                    <a:pt x="599" y="485"/>
                  </a:lnTo>
                  <a:lnTo>
                    <a:pt x="599" y="499"/>
                  </a:lnTo>
                  <a:lnTo>
                    <a:pt x="585" y="499"/>
                  </a:lnTo>
                  <a:lnTo>
                    <a:pt x="585" y="511"/>
                  </a:lnTo>
                  <a:lnTo>
                    <a:pt x="570" y="511"/>
                  </a:lnTo>
                  <a:lnTo>
                    <a:pt x="570" y="524"/>
                  </a:lnTo>
                  <a:lnTo>
                    <a:pt x="558" y="524"/>
                  </a:lnTo>
                  <a:lnTo>
                    <a:pt x="558" y="537"/>
                  </a:lnTo>
                  <a:lnTo>
                    <a:pt x="543" y="537"/>
                  </a:lnTo>
                  <a:lnTo>
                    <a:pt x="543" y="549"/>
                  </a:lnTo>
                  <a:lnTo>
                    <a:pt x="530" y="549"/>
                  </a:lnTo>
                  <a:lnTo>
                    <a:pt x="530" y="564"/>
                  </a:lnTo>
                  <a:lnTo>
                    <a:pt x="518" y="564"/>
                  </a:lnTo>
                  <a:lnTo>
                    <a:pt x="518" y="644"/>
                  </a:lnTo>
                  <a:lnTo>
                    <a:pt x="496" y="644"/>
                  </a:lnTo>
                  <a:lnTo>
                    <a:pt x="476" y="644"/>
                  </a:lnTo>
                  <a:lnTo>
                    <a:pt x="291" y="649"/>
                  </a:lnTo>
                  <a:lnTo>
                    <a:pt x="291" y="672"/>
                  </a:lnTo>
                  <a:lnTo>
                    <a:pt x="278" y="672"/>
                  </a:lnTo>
                  <a:lnTo>
                    <a:pt x="278" y="689"/>
                  </a:lnTo>
                  <a:lnTo>
                    <a:pt x="263" y="689"/>
                  </a:lnTo>
                  <a:lnTo>
                    <a:pt x="263" y="714"/>
                  </a:lnTo>
                  <a:lnTo>
                    <a:pt x="251" y="714"/>
                  </a:lnTo>
                  <a:lnTo>
                    <a:pt x="251" y="729"/>
                  </a:lnTo>
                  <a:lnTo>
                    <a:pt x="235" y="729"/>
                  </a:lnTo>
                  <a:lnTo>
                    <a:pt x="235" y="739"/>
                  </a:lnTo>
                  <a:lnTo>
                    <a:pt x="222" y="739"/>
                  </a:lnTo>
                  <a:lnTo>
                    <a:pt x="222" y="754"/>
                  </a:lnTo>
                  <a:lnTo>
                    <a:pt x="211" y="754"/>
                  </a:lnTo>
                  <a:lnTo>
                    <a:pt x="208" y="846"/>
                  </a:lnTo>
                  <a:lnTo>
                    <a:pt x="197" y="838"/>
                  </a:lnTo>
                  <a:lnTo>
                    <a:pt x="170" y="843"/>
                  </a:lnTo>
                  <a:lnTo>
                    <a:pt x="158" y="836"/>
                  </a:lnTo>
                  <a:lnTo>
                    <a:pt x="153" y="827"/>
                  </a:lnTo>
                  <a:lnTo>
                    <a:pt x="148" y="819"/>
                  </a:lnTo>
                  <a:lnTo>
                    <a:pt x="148" y="807"/>
                  </a:lnTo>
                  <a:lnTo>
                    <a:pt x="150" y="801"/>
                  </a:lnTo>
                  <a:lnTo>
                    <a:pt x="153" y="794"/>
                  </a:lnTo>
                  <a:lnTo>
                    <a:pt x="155" y="771"/>
                  </a:lnTo>
                  <a:lnTo>
                    <a:pt x="155" y="759"/>
                  </a:lnTo>
                  <a:lnTo>
                    <a:pt x="155" y="749"/>
                  </a:lnTo>
                  <a:lnTo>
                    <a:pt x="155" y="738"/>
                  </a:lnTo>
                  <a:lnTo>
                    <a:pt x="148" y="734"/>
                  </a:lnTo>
                  <a:lnTo>
                    <a:pt x="142" y="729"/>
                  </a:lnTo>
                  <a:lnTo>
                    <a:pt x="131" y="718"/>
                  </a:lnTo>
                  <a:lnTo>
                    <a:pt x="122" y="714"/>
                  </a:lnTo>
                  <a:lnTo>
                    <a:pt x="98" y="712"/>
                  </a:lnTo>
                  <a:lnTo>
                    <a:pt x="77" y="705"/>
                  </a:lnTo>
                  <a:lnTo>
                    <a:pt x="63" y="704"/>
                  </a:lnTo>
                  <a:lnTo>
                    <a:pt x="52" y="704"/>
                  </a:lnTo>
                  <a:lnTo>
                    <a:pt x="43" y="699"/>
                  </a:lnTo>
                  <a:lnTo>
                    <a:pt x="21" y="689"/>
                  </a:lnTo>
                  <a:lnTo>
                    <a:pt x="17" y="679"/>
                  </a:lnTo>
                  <a:lnTo>
                    <a:pt x="13" y="671"/>
                  </a:lnTo>
                  <a:lnTo>
                    <a:pt x="10" y="658"/>
                  </a:lnTo>
                  <a:lnTo>
                    <a:pt x="6" y="652"/>
                  </a:lnTo>
                  <a:lnTo>
                    <a:pt x="3" y="644"/>
                  </a:lnTo>
                  <a:lnTo>
                    <a:pt x="0" y="634"/>
                  </a:lnTo>
                  <a:lnTo>
                    <a:pt x="1" y="624"/>
                  </a:lnTo>
                  <a:lnTo>
                    <a:pt x="8" y="579"/>
                  </a:lnTo>
                  <a:lnTo>
                    <a:pt x="18" y="554"/>
                  </a:lnTo>
                  <a:lnTo>
                    <a:pt x="28" y="549"/>
                  </a:lnTo>
                  <a:lnTo>
                    <a:pt x="40" y="537"/>
                  </a:lnTo>
                  <a:lnTo>
                    <a:pt x="43" y="525"/>
                  </a:lnTo>
                  <a:lnTo>
                    <a:pt x="52" y="512"/>
                  </a:lnTo>
                  <a:lnTo>
                    <a:pt x="55" y="505"/>
                  </a:lnTo>
                  <a:lnTo>
                    <a:pt x="52" y="494"/>
                  </a:lnTo>
                  <a:lnTo>
                    <a:pt x="52" y="484"/>
                  </a:lnTo>
                  <a:lnTo>
                    <a:pt x="52" y="471"/>
                  </a:lnTo>
                  <a:lnTo>
                    <a:pt x="57" y="464"/>
                  </a:lnTo>
                  <a:lnTo>
                    <a:pt x="63" y="452"/>
                  </a:lnTo>
                  <a:lnTo>
                    <a:pt x="68" y="445"/>
                  </a:lnTo>
                  <a:lnTo>
                    <a:pt x="75" y="437"/>
                  </a:lnTo>
                  <a:lnTo>
                    <a:pt x="77" y="427"/>
                  </a:lnTo>
                  <a:lnTo>
                    <a:pt x="68" y="407"/>
                  </a:lnTo>
                  <a:lnTo>
                    <a:pt x="63" y="399"/>
                  </a:lnTo>
                  <a:lnTo>
                    <a:pt x="63" y="387"/>
                  </a:lnTo>
                  <a:lnTo>
                    <a:pt x="66" y="375"/>
                  </a:lnTo>
                  <a:lnTo>
                    <a:pt x="73" y="367"/>
                  </a:lnTo>
                  <a:lnTo>
                    <a:pt x="80" y="362"/>
                  </a:lnTo>
                  <a:lnTo>
                    <a:pt x="126" y="345"/>
                  </a:lnTo>
                  <a:lnTo>
                    <a:pt x="138" y="353"/>
                  </a:lnTo>
                  <a:lnTo>
                    <a:pt x="150" y="355"/>
                  </a:lnTo>
                  <a:lnTo>
                    <a:pt x="193" y="342"/>
                  </a:lnTo>
                  <a:lnTo>
                    <a:pt x="211" y="342"/>
                  </a:lnTo>
                  <a:lnTo>
                    <a:pt x="213" y="329"/>
                  </a:lnTo>
                  <a:lnTo>
                    <a:pt x="220" y="320"/>
                  </a:lnTo>
                  <a:lnTo>
                    <a:pt x="222" y="313"/>
                  </a:lnTo>
                  <a:lnTo>
                    <a:pt x="228" y="300"/>
                  </a:lnTo>
                  <a:lnTo>
                    <a:pt x="231" y="290"/>
                  </a:lnTo>
                  <a:lnTo>
                    <a:pt x="233" y="280"/>
                  </a:lnTo>
                  <a:lnTo>
                    <a:pt x="253" y="272"/>
                  </a:lnTo>
                  <a:lnTo>
                    <a:pt x="260" y="265"/>
                  </a:lnTo>
                  <a:lnTo>
                    <a:pt x="263" y="248"/>
                  </a:lnTo>
                  <a:lnTo>
                    <a:pt x="260" y="232"/>
                  </a:lnTo>
                  <a:lnTo>
                    <a:pt x="265" y="225"/>
                  </a:lnTo>
                  <a:lnTo>
                    <a:pt x="273" y="219"/>
                  </a:lnTo>
                  <a:lnTo>
                    <a:pt x="278" y="213"/>
                  </a:lnTo>
                  <a:lnTo>
                    <a:pt x="288" y="205"/>
                  </a:lnTo>
                  <a:lnTo>
                    <a:pt x="293" y="195"/>
                  </a:lnTo>
                  <a:lnTo>
                    <a:pt x="293" y="188"/>
                  </a:lnTo>
                  <a:lnTo>
                    <a:pt x="288" y="179"/>
                  </a:lnTo>
                  <a:lnTo>
                    <a:pt x="280" y="170"/>
                  </a:lnTo>
                  <a:lnTo>
                    <a:pt x="280" y="162"/>
                  </a:lnTo>
                  <a:lnTo>
                    <a:pt x="283" y="150"/>
                  </a:lnTo>
                  <a:lnTo>
                    <a:pt x="289" y="140"/>
                  </a:lnTo>
                  <a:lnTo>
                    <a:pt x="289" y="132"/>
                  </a:lnTo>
                  <a:lnTo>
                    <a:pt x="278" y="112"/>
                  </a:lnTo>
                  <a:lnTo>
                    <a:pt x="273" y="100"/>
                  </a:lnTo>
                  <a:lnTo>
                    <a:pt x="276" y="92"/>
                  </a:lnTo>
                  <a:lnTo>
                    <a:pt x="288" y="86"/>
                  </a:lnTo>
                  <a:lnTo>
                    <a:pt x="298" y="77"/>
                  </a:lnTo>
                  <a:lnTo>
                    <a:pt x="307" y="72"/>
                  </a:lnTo>
                  <a:lnTo>
                    <a:pt x="320" y="68"/>
                  </a:lnTo>
                  <a:lnTo>
                    <a:pt x="341" y="63"/>
                  </a:lnTo>
                  <a:lnTo>
                    <a:pt x="348" y="57"/>
                  </a:lnTo>
                  <a:lnTo>
                    <a:pt x="351" y="50"/>
                  </a:lnTo>
                  <a:lnTo>
                    <a:pt x="363" y="50"/>
                  </a:lnTo>
                  <a:lnTo>
                    <a:pt x="373" y="52"/>
                  </a:lnTo>
                  <a:lnTo>
                    <a:pt x="380" y="63"/>
                  </a:lnTo>
                  <a:lnTo>
                    <a:pt x="388" y="68"/>
                  </a:lnTo>
                  <a:lnTo>
                    <a:pt x="400" y="63"/>
                  </a:lnTo>
                  <a:lnTo>
                    <a:pt x="407" y="57"/>
                  </a:lnTo>
                  <a:lnTo>
                    <a:pt x="418" y="72"/>
                  </a:lnTo>
                  <a:lnTo>
                    <a:pt x="414" y="88"/>
                  </a:lnTo>
                  <a:lnTo>
                    <a:pt x="405" y="106"/>
                  </a:lnTo>
                  <a:lnTo>
                    <a:pt x="405" y="117"/>
                  </a:lnTo>
                  <a:lnTo>
                    <a:pt x="420" y="132"/>
                  </a:lnTo>
                  <a:lnTo>
                    <a:pt x="427" y="137"/>
                  </a:lnTo>
                  <a:lnTo>
                    <a:pt x="443" y="145"/>
                  </a:lnTo>
                  <a:lnTo>
                    <a:pt x="450" y="145"/>
                  </a:lnTo>
                  <a:lnTo>
                    <a:pt x="460" y="132"/>
                  </a:lnTo>
                  <a:lnTo>
                    <a:pt x="465" y="125"/>
                  </a:lnTo>
                  <a:lnTo>
                    <a:pt x="470" y="117"/>
                  </a:lnTo>
                  <a:lnTo>
                    <a:pt x="481" y="112"/>
                  </a:lnTo>
                  <a:lnTo>
                    <a:pt x="488" y="106"/>
                  </a:lnTo>
                  <a:lnTo>
                    <a:pt x="501" y="92"/>
                  </a:lnTo>
                  <a:lnTo>
                    <a:pt x="510" y="88"/>
                  </a:lnTo>
                  <a:lnTo>
                    <a:pt x="518" y="77"/>
                  </a:lnTo>
                  <a:lnTo>
                    <a:pt x="523" y="68"/>
                  </a:lnTo>
                  <a:lnTo>
                    <a:pt x="534" y="68"/>
                  </a:lnTo>
                  <a:lnTo>
                    <a:pt x="543" y="68"/>
                  </a:lnTo>
                  <a:lnTo>
                    <a:pt x="550" y="68"/>
                  </a:lnTo>
                  <a:lnTo>
                    <a:pt x="561" y="68"/>
                  </a:lnTo>
                  <a:lnTo>
                    <a:pt x="570" y="72"/>
                  </a:lnTo>
                  <a:lnTo>
                    <a:pt x="578" y="80"/>
                  </a:lnTo>
                  <a:lnTo>
                    <a:pt x="583" y="86"/>
                  </a:lnTo>
                  <a:lnTo>
                    <a:pt x="592" y="92"/>
                  </a:lnTo>
                  <a:lnTo>
                    <a:pt x="608" y="88"/>
                  </a:lnTo>
                  <a:lnTo>
                    <a:pt x="619" y="88"/>
                  </a:lnTo>
                </a:path>
              </a:pathLst>
            </a:custGeom>
            <a:solidFill>
              <a:srgbClr val="349D96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5070703" y="2183798"/>
              <a:ext cx="425670" cy="949194"/>
            </a:xfrm>
            <a:custGeom>
              <a:avLst/>
              <a:gdLst/>
              <a:ahLst/>
              <a:cxnLst>
                <a:cxn ang="0">
                  <a:pos x="490" y="299"/>
                </a:cxn>
                <a:cxn ang="0">
                  <a:pos x="481" y="267"/>
                </a:cxn>
                <a:cxn ang="0">
                  <a:pos x="474" y="240"/>
                </a:cxn>
                <a:cxn ang="0">
                  <a:pos x="476" y="220"/>
                </a:cxn>
                <a:cxn ang="0">
                  <a:pos x="474" y="197"/>
                </a:cxn>
                <a:cxn ang="0">
                  <a:pos x="458" y="186"/>
                </a:cxn>
                <a:cxn ang="0">
                  <a:pos x="446" y="159"/>
                </a:cxn>
                <a:cxn ang="0">
                  <a:pos x="423" y="126"/>
                </a:cxn>
                <a:cxn ang="0">
                  <a:pos x="413" y="97"/>
                </a:cxn>
                <a:cxn ang="0">
                  <a:pos x="419" y="70"/>
                </a:cxn>
                <a:cxn ang="0">
                  <a:pos x="413" y="26"/>
                </a:cxn>
                <a:cxn ang="0">
                  <a:pos x="413" y="6"/>
                </a:cxn>
                <a:cxn ang="0">
                  <a:pos x="325" y="1"/>
                </a:cxn>
                <a:cxn ang="0">
                  <a:pos x="21" y="319"/>
                </a:cxn>
                <a:cxn ang="0">
                  <a:pos x="21" y="477"/>
                </a:cxn>
                <a:cxn ang="0">
                  <a:pos x="41" y="954"/>
                </a:cxn>
                <a:cxn ang="0">
                  <a:pos x="53" y="979"/>
                </a:cxn>
                <a:cxn ang="0">
                  <a:pos x="83" y="985"/>
                </a:cxn>
                <a:cxn ang="0">
                  <a:pos x="112" y="994"/>
                </a:cxn>
                <a:cxn ang="0">
                  <a:pos x="125" y="963"/>
                </a:cxn>
                <a:cxn ang="0">
                  <a:pos x="155" y="966"/>
                </a:cxn>
                <a:cxn ang="0">
                  <a:pos x="185" y="966"/>
                </a:cxn>
                <a:cxn ang="0">
                  <a:pos x="210" y="965"/>
                </a:cxn>
                <a:cxn ang="0">
                  <a:pos x="235" y="994"/>
                </a:cxn>
                <a:cxn ang="0">
                  <a:pos x="243" y="1014"/>
                </a:cxn>
                <a:cxn ang="0">
                  <a:pos x="288" y="1014"/>
                </a:cxn>
                <a:cxn ang="0">
                  <a:pos x="303" y="1043"/>
                </a:cxn>
                <a:cxn ang="0">
                  <a:pos x="353" y="1041"/>
                </a:cxn>
                <a:cxn ang="0">
                  <a:pos x="359" y="1005"/>
                </a:cxn>
                <a:cxn ang="0">
                  <a:pos x="358" y="971"/>
                </a:cxn>
                <a:cxn ang="0">
                  <a:pos x="353" y="941"/>
                </a:cxn>
                <a:cxn ang="0">
                  <a:pos x="341" y="906"/>
                </a:cxn>
                <a:cxn ang="0">
                  <a:pos x="348" y="854"/>
                </a:cxn>
                <a:cxn ang="0">
                  <a:pos x="399" y="861"/>
                </a:cxn>
                <a:cxn ang="0">
                  <a:pos x="423" y="845"/>
                </a:cxn>
                <a:cxn ang="0">
                  <a:pos x="428" y="818"/>
                </a:cxn>
                <a:cxn ang="0">
                  <a:pos x="412" y="789"/>
                </a:cxn>
                <a:cxn ang="0">
                  <a:pos x="434" y="774"/>
                </a:cxn>
                <a:cxn ang="0">
                  <a:pos x="452" y="747"/>
                </a:cxn>
                <a:cxn ang="0">
                  <a:pos x="454" y="714"/>
                </a:cxn>
                <a:cxn ang="0">
                  <a:pos x="485" y="656"/>
                </a:cxn>
                <a:cxn ang="0">
                  <a:pos x="468" y="626"/>
                </a:cxn>
                <a:cxn ang="0">
                  <a:pos x="456" y="596"/>
                </a:cxn>
                <a:cxn ang="0">
                  <a:pos x="446" y="554"/>
                </a:cxn>
                <a:cxn ang="0">
                  <a:pos x="436" y="519"/>
                </a:cxn>
                <a:cxn ang="0">
                  <a:pos x="428" y="491"/>
                </a:cxn>
                <a:cxn ang="0">
                  <a:pos x="445" y="464"/>
                </a:cxn>
                <a:cxn ang="0">
                  <a:pos x="458" y="427"/>
                </a:cxn>
                <a:cxn ang="0">
                  <a:pos x="470" y="409"/>
                </a:cxn>
                <a:cxn ang="0">
                  <a:pos x="476" y="375"/>
                </a:cxn>
                <a:cxn ang="0">
                  <a:pos x="479" y="342"/>
                </a:cxn>
                <a:cxn ang="0">
                  <a:pos x="493" y="319"/>
                </a:cxn>
              </a:cxnLst>
              <a:rect l="0" t="0" r="r" b="b"/>
              <a:pathLst>
                <a:path w="494" h="1054">
                  <a:moveTo>
                    <a:pt x="493" y="319"/>
                  </a:moveTo>
                  <a:lnTo>
                    <a:pt x="493" y="310"/>
                  </a:lnTo>
                  <a:lnTo>
                    <a:pt x="490" y="299"/>
                  </a:lnTo>
                  <a:lnTo>
                    <a:pt x="488" y="290"/>
                  </a:lnTo>
                  <a:lnTo>
                    <a:pt x="486" y="280"/>
                  </a:lnTo>
                  <a:lnTo>
                    <a:pt x="481" y="267"/>
                  </a:lnTo>
                  <a:lnTo>
                    <a:pt x="481" y="262"/>
                  </a:lnTo>
                  <a:lnTo>
                    <a:pt x="481" y="250"/>
                  </a:lnTo>
                  <a:lnTo>
                    <a:pt x="474" y="240"/>
                  </a:lnTo>
                  <a:lnTo>
                    <a:pt x="481" y="232"/>
                  </a:lnTo>
                  <a:lnTo>
                    <a:pt x="474" y="230"/>
                  </a:lnTo>
                  <a:lnTo>
                    <a:pt x="476" y="220"/>
                  </a:lnTo>
                  <a:lnTo>
                    <a:pt x="470" y="215"/>
                  </a:lnTo>
                  <a:lnTo>
                    <a:pt x="470" y="205"/>
                  </a:lnTo>
                  <a:lnTo>
                    <a:pt x="474" y="197"/>
                  </a:lnTo>
                  <a:lnTo>
                    <a:pt x="470" y="188"/>
                  </a:lnTo>
                  <a:lnTo>
                    <a:pt x="461" y="195"/>
                  </a:lnTo>
                  <a:lnTo>
                    <a:pt x="458" y="186"/>
                  </a:lnTo>
                  <a:lnTo>
                    <a:pt x="452" y="179"/>
                  </a:lnTo>
                  <a:lnTo>
                    <a:pt x="452" y="168"/>
                  </a:lnTo>
                  <a:lnTo>
                    <a:pt x="446" y="159"/>
                  </a:lnTo>
                  <a:lnTo>
                    <a:pt x="445" y="152"/>
                  </a:lnTo>
                  <a:lnTo>
                    <a:pt x="428" y="139"/>
                  </a:lnTo>
                  <a:lnTo>
                    <a:pt x="423" y="126"/>
                  </a:lnTo>
                  <a:lnTo>
                    <a:pt x="423" y="113"/>
                  </a:lnTo>
                  <a:lnTo>
                    <a:pt x="413" y="108"/>
                  </a:lnTo>
                  <a:lnTo>
                    <a:pt x="413" y="97"/>
                  </a:lnTo>
                  <a:lnTo>
                    <a:pt x="418" y="88"/>
                  </a:lnTo>
                  <a:lnTo>
                    <a:pt x="423" y="79"/>
                  </a:lnTo>
                  <a:lnTo>
                    <a:pt x="419" y="70"/>
                  </a:lnTo>
                  <a:lnTo>
                    <a:pt x="412" y="59"/>
                  </a:lnTo>
                  <a:lnTo>
                    <a:pt x="408" y="50"/>
                  </a:lnTo>
                  <a:lnTo>
                    <a:pt x="413" y="26"/>
                  </a:lnTo>
                  <a:lnTo>
                    <a:pt x="405" y="25"/>
                  </a:lnTo>
                  <a:lnTo>
                    <a:pt x="408" y="15"/>
                  </a:lnTo>
                  <a:lnTo>
                    <a:pt x="413" y="6"/>
                  </a:lnTo>
                  <a:lnTo>
                    <a:pt x="408" y="0"/>
                  </a:lnTo>
                  <a:lnTo>
                    <a:pt x="421" y="0"/>
                  </a:lnTo>
                  <a:lnTo>
                    <a:pt x="325" y="1"/>
                  </a:lnTo>
                  <a:lnTo>
                    <a:pt x="13" y="6"/>
                  </a:lnTo>
                  <a:lnTo>
                    <a:pt x="15" y="162"/>
                  </a:lnTo>
                  <a:lnTo>
                    <a:pt x="21" y="319"/>
                  </a:lnTo>
                  <a:lnTo>
                    <a:pt x="0" y="319"/>
                  </a:lnTo>
                  <a:lnTo>
                    <a:pt x="3" y="477"/>
                  </a:lnTo>
                  <a:lnTo>
                    <a:pt x="21" y="477"/>
                  </a:lnTo>
                  <a:lnTo>
                    <a:pt x="26" y="943"/>
                  </a:lnTo>
                  <a:lnTo>
                    <a:pt x="32" y="946"/>
                  </a:lnTo>
                  <a:lnTo>
                    <a:pt x="41" y="954"/>
                  </a:lnTo>
                  <a:lnTo>
                    <a:pt x="41" y="965"/>
                  </a:lnTo>
                  <a:lnTo>
                    <a:pt x="46" y="972"/>
                  </a:lnTo>
                  <a:lnTo>
                    <a:pt x="53" y="979"/>
                  </a:lnTo>
                  <a:lnTo>
                    <a:pt x="63" y="983"/>
                  </a:lnTo>
                  <a:lnTo>
                    <a:pt x="73" y="983"/>
                  </a:lnTo>
                  <a:lnTo>
                    <a:pt x="83" y="985"/>
                  </a:lnTo>
                  <a:lnTo>
                    <a:pt x="93" y="990"/>
                  </a:lnTo>
                  <a:lnTo>
                    <a:pt x="103" y="994"/>
                  </a:lnTo>
                  <a:lnTo>
                    <a:pt x="112" y="994"/>
                  </a:lnTo>
                  <a:lnTo>
                    <a:pt x="121" y="990"/>
                  </a:lnTo>
                  <a:lnTo>
                    <a:pt x="121" y="979"/>
                  </a:lnTo>
                  <a:lnTo>
                    <a:pt x="125" y="963"/>
                  </a:lnTo>
                  <a:lnTo>
                    <a:pt x="132" y="956"/>
                  </a:lnTo>
                  <a:lnTo>
                    <a:pt x="139" y="956"/>
                  </a:lnTo>
                  <a:lnTo>
                    <a:pt x="155" y="966"/>
                  </a:lnTo>
                  <a:lnTo>
                    <a:pt x="165" y="971"/>
                  </a:lnTo>
                  <a:lnTo>
                    <a:pt x="172" y="966"/>
                  </a:lnTo>
                  <a:lnTo>
                    <a:pt x="185" y="966"/>
                  </a:lnTo>
                  <a:lnTo>
                    <a:pt x="195" y="966"/>
                  </a:lnTo>
                  <a:lnTo>
                    <a:pt x="203" y="965"/>
                  </a:lnTo>
                  <a:lnTo>
                    <a:pt x="210" y="965"/>
                  </a:lnTo>
                  <a:lnTo>
                    <a:pt x="235" y="972"/>
                  </a:lnTo>
                  <a:lnTo>
                    <a:pt x="238" y="983"/>
                  </a:lnTo>
                  <a:lnTo>
                    <a:pt x="235" y="994"/>
                  </a:lnTo>
                  <a:lnTo>
                    <a:pt x="232" y="1003"/>
                  </a:lnTo>
                  <a:lnTo>
                    <a:pt x="235" y="1012"/>
                  </a:lnTo>
                  <a:lnTo>
                    <a:pt x="243" y="1014"/>
                  </a:lnTo>
                  <a:lnTo>
                    <a:pt x="259" y="1014"/>
                  </a:lnTo>
                  <a:lnTo>
                    <a:pt x="283" y="1008"/>
                  </a:lnTo>
                  <a:lnTo>
                    <a:pt x="288" y="1014"/>
                  </a:lnTo>
                  <a:lnTo>
                    <a:pt x="288" y="1025"/>
                  </a:lnTo>
                  <a:lnTo>
                    <a:pt x="293" y="1038"/>
                  </a:lnTo>
                  <a:lnTo>
                    <a:pt x="303" y="1043"/>
                  </a:lnTo>
                  <a:lnTo>
                    <a:pt x="339" y="1053"/>
                  </a:lnTo>
                  <a:lnTo>
                    <a:pt x="348" y="1048"/>
                  </a:lnTo>
                  <a:lnTo>
                    <a:pt x="353" y="1041"/>
                  </a:lnTo>
                  <a:lnTo>
                    <a:pt x="358" y="1028"/>
                  </a:lnTo>
                  <a:lnTo>
                    <a:pt x="359" y="1018"/>
                  </a:lnTo>
                  <a:lnTo>
                    <a:pt x="359" y="1005"/>
                  </a:lnTo>
                  <a:lnTo>
                    <a:pt x="363" y="994"/>
                  </a:lnTo>
                  <a:lnTo>
                    <a:pt x="363" y="983"/>
                  </a:lnTo>
                  <a:lnTo>
                    <a:pt x="358" y="971"/>
                  </a:lnTo>
                  <a:lnTo>
                    <a:pt x="352" y="965"/>
                  </a:lnTo>
                  <a:lnTo>
                    <a:pt x="352" y="954"/>
                  </a:lnTo>
                  <a:lnTo>
                    <a:pt x="353" y="941"/>
                  </a:lnTo>
                  <a:lnTo>
                    <a:pt x="358" y="926"/>
                  </a:lnTo>
                  <a:lnTo>
                    <a:pt x="348" y="918"/>
                  </a:lnTo>
                  <a:lnTo>
                    <a:pt x="341" y="906"/>
                  </a:lnTo>
                  <a:lnTo>
                    <a:pt x="338" y="901"/>
                  </a:lnTo>
                  <a:lnTo>
                    <a:pt x="323" y="872"/>
                  </a:lnTo>
                  <a:lnTo>
                    <a:pt x="348" y="854"/>
                  </a:lnTo>
                  <a:lnTo>
                    <a:pt x="358" y="854"/>
                  </a:lnTo>
                  <a:lnTo>
                    <a:pt x="378" y="861"/>
                  </a:lnTo>
                  <a:lnTo>
                    <a:pt x="399" y="861"/>
                  </a:lnTo>
                  <a:lnTo>
                    <a:pt x="405" y="854"/>
                  </a:lnTo>
                  <a:lnTo>
                    <a:pt x="413" y="845"/>
                  </a:lnTo>
                  <a:lnTo>
                    <a:pt x="423" y="845"/>
                  </a:lnTo>
                  <a:lnTo>
                    <a:pt x="428" y="839"/>
                  </a:lnTo>
                  <a:lnTo>
                    <a:pt x="428" y="829"/>
                  </a:lnTo>
                  <a:lnTo>
                    <a:pt x="428" y="818"/>
                  </a:lnTo>
                  <a:lnTo>
                    <a:pt x="423" y="803"/>
                  </a:lnTo>
                  <a:lnTo>
                    <a:pt x="413" y="796"/>
                  </a:lnTo>
                  <a:lnTo>
                    <a:pt x="412" y="789"/>
                  </a:lnTo>
                  <a:lnTo>
                    <a:pt x="418" y="776"/>
                  </a:lnTo>
                  <a:lnTo>
                    <a:pt x="426" y="776"/>
                  </a:lnTo>
                  <a:lnTo>
                    <a:pt x="434" y="774"/>
                  </a:lnTo>
                  <a:lnTo>
                    <a:pt x="446" y="767"/>
                  </a:lnTo>
                  <a:lnTo>
                    <a:pt x="452" y="759"/>
                  </a:lnTo>
                  <a:lnTo>
                    <a:pt x="452" y="747"/>
                  </a:lnTo>
                  <a:lnTo>
                    <a:pt x="450" y="736"/>
                  </a:lnTo>
                  <a:lnTo>
                    <a:pt x="450" y="726"/>
                  </a:lnTo>
                  <a:lnTo>
                    <a:pt x="454" y="714"/>
                  </a:lnTo>
                  <a:lnTo>
                    <a:pt x="450" y="706"/>
                  </a:lnTo>
                  <a:lnTo>
                    <a:pt x="476" y="674"/>
                  </a:lnTo>
                  <a:lnTo>
                    <a:pt x="485" y="656"/>
                  </a:lnTo>
                  <a:lnTo>
                    <a:pt x="476" y="647"/>
                  </a:lnTo>
                  <a:lnTo>
                    <a:pt x="474" y="636"/>
                  </a:lnTo>
                  <a:lnTo>
                    <a:pt x="468" y="626"/>
                  </a:lnTo>
                  <a:lnTo>
                    <a:pt x="461" y="616"/>
                  </a:lnTo>
                  <a:lnTo>
                    <a:pt x="458" y="609"/>
                  </a:lnTo>
                  <a:lnTo>
                    <a:pt x="456" y="596"/>
                  </a:lnTo>
                  <a:lnTo>
                    <a:pt x="454" y="587"/>
                  </a:lnTo>
                  <a:lnTo>
                    <a:pt x="452" y="562"/>
                  </a:lnTo>
                  <a:lnTo>
                    <a:pt x="446" y="554"/>
                  </a:lnTo>
                  <a:lnTo>
                    <a:pt x="445" y="542"/>
                  </a:lnTo>
                  <a:lnTo>
                    <a:pt x="436" y="531"/>
                  </a:lnTo>
                  <a:lnTo>
                    <a:pt x="436" y="519"/>
                  </a:lnTo>
                  <a:lnTo>
                    <a:pt x="436" y="507"/>
                  </a:lnTo>
                  <a:lnTo>
                    <a:pt x="434" y="497"/>
                  </a:lnTo>
                  <a:lnTo>
                    <a:pt x="428" y="491"/>
                  </a:lnTo>
                  <a:lnTo>
                    <a:pt x="428" y="479"/>
                  </a:lnTo>
                  <a:lnTo>
                    <a:pt x="436" y="469"/>
                  </a:lnTo>
                  <a:lnTo>
                    <a:pt x="445" y="464"/>
                  </a:lnTo>
                  <a:lnTo>
                    <a:pt x="446" y="447"/>
                  </a:lnTo>
                  <a:lnTo>
                    <a:pt x="450" y="435"/>
                  </a:lnTo>
                  <a:lnTo>
                    <a:pt x="458" y="427"/>
                  </a:lnTo>
                  <a:lnTo>
                    <a:pt x="466" y="427"/>
                  </a:lnTo>
                  <a:lnTo>
                    <a:pt x="474" y="420"/>
                  </a:lnTo>
                  <a:lnTo>
                    <a:pt x="470" y="409"/>
                  </a:lnTo>
                  <a:lnTo>
                    <a:pt x="474" y="397"/>
                  </a:lnTo>
                  <a:lnTo>
                    <a:pt x="474" y="385"/>
                  </a:lnTo>
                  <a:lnTo>
                    <a:pt x="476" y="375"/>
                  </a:lnTo>
                  <a:lnTo>
                    <a:pt x="479" y="362"/>
                  </a:lnTo>
                  <a:lnTo>
                    <a:pt x="476" y="353"/>
                  </a:lnTo>
                  <a:lnTo>
                    <a:pt x="479" y="342"/>
                  </a:lnTo>
                  <a:lnTo>
                    <a:pt x="485" y="333"/>
                  </a:lnTo>
                  <a:lnTo>
                    <a:pt x="486" y="322"/>
                  </a:lnTo>
                  <a:lnTo>
                    <a:pt x="493" y="319"/>
                  </a:lnTo>
                </a:path>
              </a:pathLst>
            </a:custGeom>
            <a:solidFill>
              <a:srgbClr val="349D96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4772562" y="4018247"/>
              <a:ext cx="726396" cy="456586"/>
            </a:xfrm>
            <a:custGeom>
              <a:avLst/>
              <a:gdLst/>
              <a:ahLst/>
              <a:cxnLst>
                <a:cxn ang="0">
                  <a:pos x="555" y="266"/>
                </a:cxn>
                <a:cxn ang="0">
                  <a:pos x="552" y="286"/>
                </a:cxn>
                <a:cxn ang="0">
                  <a:pos x="543" y="306"/>
                </a:cxn>
                <a:cxn ang="0">
                  <a:pos x="528" y="326"/>
                </a:cxn>
                <a:cxn ang="0">
                  <a:pos x="513" y="346"/>
                </a:cxn>
                <a:cxn ang="0">
                  <a:pos x="485" y="349"/>
                </a:cxn>
                <a:cxn ang="0">
                  <a:pos x="472" y="378"/>
                </a:cxn>
                <a:cxn ang="0">
                  <a:pos x="468" y="398"/>
                </a:cxn>
                <a:cxn ang="0">
                  <a:pos x="460" y="413"/>
                </a:cxn>
                <a:cxn ang="0">
                  <a:pos x="443" y="413"/>
                </a:cxn>
                <a:cxn ang="0">
                  <a:pos x="427" y="427"/>
                </a:cxn>
                <a:cxn ang="0">
                  <a:pos x="413" y="441"/>
                </a:cxn>
                <a:cxn ang="0">
                  <a:pos x="352" y="459"/>
                </a:cxn>
                <a:cxn ang="0">
                  <a:pos x="325" y="467"/>
                </a:cxn>
                <a:cxn ang="0">
                  <a:pos x="303" y="479"/>
                </a:cxn>
                <a:cxn ang="0">
                  <a:pos x="290" y="494"/>
                </a:cxn>
                <a:cxn ang="0">
                  <a:pos x="228" y="476"/>
                </a:cxn>
                <a:cxn ang="0">
                  <a:pos x="199" y="472"/>
                </a:cxn>
                <a:cxn ang="0">
                  <a:pos x="172" y="463"/>
                </a:cxn>
                <a:cxn ang="0">
                  <a:pos x="139" y="438"/>
                </a:cxn>
                <a:cxn ang="0">
                  <a:pos x="133" y="418"/>
                </a:cxn>
                <a:cxn ang="0">
                  <a:pos x="141" y="389"/>
                </a:cxn>
                <a:cxn ang="0">
                  <a:pos x="133" y="363"/>
                </a:cxn>
                <a:cxn ang="0">
                  <a:pos x="130" y="336"/>
                </a:cxn>
                <a:cxn ang="0">
                  <a:pos x="130" y="313"/>
                </a:cxn>
                <a:cxn ang="0">
                  <a:pos x="133" y="281"/>
                </a:cxn>
                <a:cxn ang="0">
                  <a:pos x="130" y="256"/>
                </a:cxn>
                <a:cxn ang="0">
                  <a:pos x="133" y="236"/>
                </a:cxn>
                <a:cxn ang="0">
                  <a:pos x="125" y="211"/>
                </a:cxn>
                <a:cxn ang="0">
                  <a:pos x="85" y="171"/>
                </a:cxn>
                <a:cxn ang="0">
                  <a:pos x="63" y="160"/>
                </a:cxn>
                <a:cxn ang="0">
                  <a:pos x="33" y="124"/>
                </a:cxn>
                <a:cxn ang="0">
                  <a:pos x="28" y="97"/>
                </a:cxn>
                <a:cxn ang="0">
                  <a:pos x="10" y="88"/>
                </a:cxn>
                <a:cxn ang="0">
                  <a:pos x="0" y="71"/>
                </a:cxn>
                <a:cxn ang="0">
                  <a:pos x="55" y="18"/>
                </a:cxn>
                <a:cxn ang="0">
                  <a:pos x="533" y="6"/>
                </a:cxn>
                <a:cxn ang="0">
                  <a:pos x="814" y="3"/>
                </a:cxn>
                <a:cxn ang="0">
                  <a:pos x="827" y="50"/>
                </a:cxn>
                <a:cxn ang="0">
                  <a:pos x="819" y="71"/>
                </a:cxn>
                <a:cxn ang="0">
                  <a:pos x="830" y="88"/>
                </a:cxn>
                <a:cxn ang="0">
                  <a:pos x="839" y="100"/>
                </a:cxn>
                <a:cxn ang="0">
                  <a:pos x="835" y="117"/>
                </a:cxn>
                <a:cxn ang="0">
                  <a:pos x="832" y="131"/>
                </a:cxn>
                <a:cxn ang="0">
                  <a:pos x="820" y="130"/>
                </a:cxn>
                <a:cxn ang="0">
                  <a:pos x="792" y="130"/>
                </a:cxn>
                <a:cxn ang="0">
                  <a:pos x="777" y="124"/>
                </a:cxn>
                <a:cxn ang="0">
                  <a:pos x="759" y="120"/>
                </a:cxn>
                <a:cxn ang="0">
                  <a:pos x="720" y="138"/>
                </a:cxn>
                <a:cxn ang="0">
                  <a:pos x="699" y="144"/>
                </a:cxn>
                <a:cxn ang="0">
                  <a:pos x="677" y="135"/>
                </a:cxn>
                <a:cxn ang="0">
                  <a:pos x="663" y="130"/>
                </a:cxn>
                <a:cxn ang="0">
                  <a:pos x="648" y="144"/>
                </a:cxn>
                <a:cxn ang="0">
                  <a:pos x="632" y="155"/>
                </a:cxn>
                <a:cxn ang="0">
                  <a:pos x="608" y="170"/>
                </a:cxn>
                <a:cxn ang="0">
                  <a:pos x="585" y="193"/>
                </a:cxn>
                <a:cxn ang="0">
                  <a:pos x="560" y="228"/>
                </a:cxn>
              </a:cxnLst>
              <a:rect l="0" t="0" r="r" b="b"/>
              <a:pathLst>
                <a:path w="843" h="507">
                  <a:moveTo>
                    <a:pt x="565" y="240"/>
                  </a:moveTo>
                  <a:lnTo>
                    <a:pt x="555" y="266"/>
                  </a:lnTo>
                  <a:lnTo>
                    <a:pt x="552" y="275"/>
                  </a:lnTo>
                  <a:lnTo>
                    <a:pt x="552" y="286"/>
                  </a:lnTo>
                  <a:lnTo>
                    <a:pt x="555" y="296"/>
                  </a:lnTo>
                  <a:lnTo>
                    <a:pt x="543" y="306"/>
                  </a:lnTo>
                  <a:lnTo>
                    <a:pt x="533" y="320"/>
                  </a:lnTo>
                  <a:lnTo>
                    <a:pt x="528" y="326"/>
                  </a:lnTo>
                  <a:lnTo>
                    <a:pt x="517" y="331"/>
                  </a:lnTo>
                  <a:lnTo>
                    <a:pt x="513" y="346"/>
                  </a:lnTo>
                  <a:lnTo>
                    <a:pt x="507" y="349"/>
                  </a:lnTo>
                  <a:lnTo>
                    <a:pt x="485" y="349"/>
                  </a:lnTo>
                  <a:lnTo>
                    <a:pt x="472" y="366"/>
                  </a:lnTo>
                  <a:lnTo>
                    <a:pt x="472" y="378"/>
                  </a:lnTo>
                  <a:lnTo>
                    <a:pt x="463" y="387"/>
                  </a:lnTo>
                  <a:lnTo>
                    <a:pt x="468" y="398"/>
                  </a:lnTo>
                  <a:lnTo>
                    <a:pt x="470" y="407"/>
                  </a:lnTo>
                  <a:lnTo>
                    <a:pt x="460" y="413"/>
                  </a:lnTo>
                  <a:lnTo>
                    <a:pt x="452" y="413"/>
                  </a:lnTo>
                  <a:lnTo>
                    <a:pt x="443" y="413"/>
                  </a:lnTo>
                  <a:lnTo>
                    <a:pt x="432" y="418"/>
                  </a:lnTo>
                  <a:lnTo>
                    <a:pt x="427" y="427"/>
                  </a:lnTo>
                  <a:lnTo>
                    <a:pt x="419" y="433"/>
                  </a:lnTo>
                  <a:lnTo>
                    <a:pt x="413" y="441"/>
                  </a:lnTo>
                  <a:lnTo>
                    <a:pt x="408" y="447"/>
                  </a:lnTo>
                  <a:lnTo>
                    <a:pt x="352" y="459"/>
                  </a:lnTo>
                  <a:lnTo>
                    <a:pt x="332" y="461"/>
                  </a:lnTo>
                  <a:lnTo>
                    <a:pt x="325" y="467"/>
                  </a:lnTo>
                  <a:lnTo>
                    <a:pt x="312" y="472"/>
                  </a:lnTo>
                  <a:lnTo>
                    <a:pt x="303" y="479"/>
                  </a:lnTo>
                  <a:lnTo>
                    <a:pt x="295" y="486"/>
                  </a:lnTo>
                  <a:lnTo>
                    <a:pt x="290" y="494"/>
                  </a:lnTo>
                  <a:lnTo>
                    <a:pt x="287" y="506"/>
                  </a:lnTo>
                  <a:lnTo>
                    <a:pt x="228" y="476"/>
                  </a:lnTo>
                  <a:lnTo>
                    <a:pt x="219" y="476"/>
                  </a:lnTo>
                  <a:lnTo>
                    <a:pt x="199" y="472"/>
                  </a:lnTo>
                  <a:lnTo>
                    <a:pt x="186" y="471"/>
                  </a:lnTo>
                  <a:lnTo>
                    <a:pt x="172" y="463"/>
                  </a:lnTo>
                  <a:lnTo>
                    <a:pt x="146" y="441"/>
                  </a:lnTo>
                  <a:lnTo>
                    <a:pt x="139" y="438"/>
                  </a:lnTo>
                  <a:lnTo>
                    <a:pt x="130" y="431"/>
                  </a:lnTo>
                  <a:lnTo>
                    <a:pt x="133" y="418"/>
                  </a:lnTo>
                  <a:lnTo>
                    <a:pt x="141" y="400"/>
                  </a:lnTo>
                  <a:lnTo>
                    <a:pt x="141" y="389"/>
                  </a:lnTo>
                  <a:lnTo>
                    <a:pt x="139" y="373"/>
                  </a:lnTo>
                  <a:lnTo>
                    <a:pt x="133" y="363"/>
                  </a:lnTo>
                  <a:lnTo>
                    <a:pt x="130" y="349"/>
                  </a:lnTo>
                  <a:lnTo>
                    <a:pt x="130" y="336"/>
                  </a:lnTo>
                  <a:lnTo>
                    <a:pt x="130" y="326"/>
                  </a:lnTo>
                  <a:lnTo>
                    <a:pt x="130" y="313"/>
                  </a:lnTo>
                  <a:lnTo>
                    <a:pt x="133" y="293"/>
                  </a:lnTo>
                  <a:lnTo>
                    <a:pt x="133" y="281"/>
                  </a:lnTo>
                  <a:lnTo>
                    <a:pt x="130" y="271"/>
                  </a:lnTo>
                  <a:lnTo>
                    <a:pt x="130" y="256"/>
                  </a:lnTo>
                  <a:lnTo>
                    <a:pt x="130" y="246"/>
                  </a:lnTo>
                  <a:lnTo>
                    <a:pt x="133" y="236"/>
                  </a:lnTo>
                  <a:lnTo>
                    <a:pt x="130" y="224"/>
                  </a:lnTo>
                  <a:lnTo>
                    <a:pt x="125" y="211"/>
                  </a:lnTo>
                  <a:lnTo>
                    <a:pt x="101" y="191"/>
                  </a:lnTo>
                  <a:lnTo>
                    <a:pt x="85" y="171"/>
                  </a:lnTo>
                  <a:lnTo>
                    <a:pt x="73" y="166"/>
                  </a:lnTo>
                  <a:lnTo>
                    <a:pt x="63" y="160"/>
                  </a:lnTo>
                  <a:lnTo>
                    <a:pt x="37" y="135"/>
                  </a:lnTo>
                  <a:lnTo>
                    <a:pt x="33" y="124"/>
                  </a:lnTo>
                  <a:lnTo>
                    <a:pt x="33" y="110"/>
                  </a:lnTo>
                  <a:lnTo>
                    <a:pt x="28" y="97"/>
                  </a:lnTo>
                  <a:lnTo>
                    <a:pt x="21" y="91"/>
                  </a:lnTo>
                  <a:lnTo>
                    <a:pt x="10" y="88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55" y="71"/>
                  </a:lnTo>
                  <a:lnTo>
                    <a:pt x="55" y="18"/>
                  </a:lnTo>
                  <a:lnTo>
                    <a:pt x="370" y="10"/>
                  </a:lnTo>
                  <a:lnTo>
                    <a:pt x="533" y="6"/>
                  </a:lnTo>
                  <a:lnTo>
                    <a:pt x="832" y="0"/>
                  </a:lnTo>
                  <a:lnTo>
                    <a:pt x="814" y="3"/>
                  </a:lnTo>
                  <a:lnTo>
                    <a:pt x="805" y="6"/>
                  </a:lnTo>
                  <a:lnTo>
                    <a:pt x="827" y="50"/>
                  </a:lnTo>
                  <a:lnTo>
                    <a:pt x="820" y="58"/>
                  </a:lnTo>
                  <a:lnTo>
                    <a:pt x="819" y="71"/>
                  </a:lnTo>
                  <a:lnTo>
                    <a:pt x="820" y="78"/>
                  </a:lnTo>
                  <a:lnTo>
                    <a:pt x="830" y="88"/>
                  </a:lnTo>
                  <a:lnTo>
                    <a:pt x="832" y="95"/>
                  </a:lnTo>
                  <a:lnTo>
                    <a:pt x="839" y="100"/>
                  </a:lnTo>
                  <a:lnTo>
                    <a:pt x="842" y="111"/>
                  </a:lnTo>
                  <a:lnTo>
                    <a:pt x="835" y="117"/>
                  </a:lnTo>
                  <a:lnTo>
                    <a:pt x="832" y="130"/>
                  </a:lnTo>
                  <a:lnTo>
                    <a:pt x="832" y="131"/>
                  </a:lnTo>
                  <a:lnTo>
                    <a:pt x="827" y="131"/>
                  </a:lnTo>
                  <a:lnTo>
                    <a:pt x="820" y="130"/>
                  </a:lnTo>
                  <a:lnTo>
                    <a:pt x="812" y="124"/>
                  </a:lnTo>
                  <a:lnTo>
                    <a:pt x="792" y="130"/>
                  </a:lnTo>
                  <a:lnTo>
                    <a:pt x="783" y="130"/>
                  </a:lnTo>
                  <a:lnTo>
                    <a:pt x="777" y="124"/>
                  </a:lnTo>
                  <a:lnTo>
                    <a:pt x="768" y="120"/>
                  </a:lnTo>
                  <a:lnTo>
                    <a:pt x="759" y="120"/>
                  </a:lnTo>
                  <a:lnTo>
                    <a:pt x="734" y="130"/>
                  </a:lnTo>
                  <a:lnTo>
                    <a:pt x="720" y="138"/>
                  </a:lnTo>
                  <a:lnTo>
                    <a:pt x="717" y="144"/>
                  </a:lnTo>
                  <a:lnTo>
                    <a:pt x="699" y="144"/>
                  </a:lnTo>
                  <a:lnTo>
                    <a:pt x="692" y="140"/>
                  </a:lnTo>
                  <a:lnTo>
                    <a:pt x="677" y="135"/>
                  </a:lnTo>
                  <a:lnTo>
                    <a:pt x="672" y="131"/>
                  </a:lnTo>
                  <a:lnTo>
                    <a:pt x="663" y="130"/>
                  </a:lnTo>
                  <a:lnTo>
                    <a:pt x="654" y="135"/>
                  </a:lnTo>
                  <a:lnTo>
                    <a:pt x="648" y="144"/>
                  </a:lnTo>
                  <a:lnTo>
                    <a:pt x="645" y="150"/>
                  </a:lnTo>
                  <a:lnTo>
                    <a:pt x="632" y="155"/>
                  </a:lnTo>
                  <a:lnTo>
                    <a:pt x="620" y="158"/>
                  </a:lnTo>
                  <a:lnTo>
                    <a:pt x="608" y="170"/>
                  </a:lnTo>
                  <a:lnTo>
                    <a:pt x="600" y="188"/>
                  </a:lnTo>
                  <a:lnTo>
                    <a:pt x="585" y="193"/>
                  </a:lnTo>
                  <a:lnTo>
                    <a:pt x="565" y="215"/>
                  </a:lnTo>
                  <a:lnTo>
                    <a:pt x="560" y="228"/>
                  </a:lnTo>
                  <a:lnTo>
                    <a:pt x="565" y="240"/>
                  </a:lnTo>
                </a:path>
              </a:pathLst>
            </a:custGeom>
            <a:solidFill>
              <a:srgbClr val="349D96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auto">
            <a:xfrm>
              <a:off x="5691112" y="4031756"/>
              <a:ext cx="370522" cy="574560"/>
            </a:xfrm>
            <a:custGeom>
              <a:avLst/>
              <a:gdLst/>
              <a:ahLst/>
              <a:cxnLst>
                <a:cxn ang="0">
                  <a:pos x="314" y="61"/>
                </a:cxn>
                <a:cxn ang="0">
                  <a:pos x="308" y="41"/>
                </a:cxn>
                <a:cxn ang="0">
                  <a:pos x="290" y="37"/>
                </a:cxn>
                <a:cxn ang="0">
                  <a:pos x="274" y="26"/>
                </a:cxn>
                <a:cxn ang="0">
                  <a:pos x="267" y="10"/>
                </a:cxn>
                <a:cxn ang="0">
                  <a:pos x="250" y="0"/>
                </a:cxn>
                <a:cxn ang="0">
                  <a:pos x="230" y="21"/>
                </a:cxn>
                <a:cxn ang="0">
                  <a:pos x="207" y="21"/>
                </a:cxn>
                <a:cxn ang="0">
                  <a:pos x="179" y="26"/>
                </a:cxn>
                <a:cxn ang="0">
                  <a:pos x="159" y="26"/>
                </a:cxn>
                <a:cxn ang="0">
                  <a:pos x="140" y="10"/>
                </a:cxn>
                <a:cxn ang="0">
                  <a:pos x="110" y="3"/>
                </a:cxn>
                <a:cxn ang="0">
                  <a:pos x="70" y="12"/>
                </a:cxn>
                <a:cxn ang="0">
                  <a:pos x="63" y="32"/>
                </a:cxn>
                <a:cxn ang="0">
                  <a:pos x="55" y="52"/>
                </a:cxn>
                <a:cxn ang="0">
                  <a:pos x="39" y="72"/>
                </a:cxn>
                <a:cxn ang="0">
                  <a:pos x="21" y="80"/>
                </a:cxn>
                <a:cxn ang="0">
                  <a:pos x="5" y="137"/>
                </a:cxn>
                <a:cxn ang="0">
                  <a:pos x="85" y="212"/>
                </a:cxn>
                <a:cxn ang="0">
                  <a:pos x="99" y="237"/>
                </a:cxn>
                <a:cxn ang="0">
                  <a:pos x="117" y="277"/>
                </a:cxn>
                <a:cxn ang="0">
                  <a:pos x="132" y="290"/>
                </a:cxn>
                <a:cxn ang="0">
                  <a:pos x="173" y="328"/>
                </a:cxn>
                <a:cxn ang="0">
                  <a:pos x="193" y="637"/>
                </a:cxn>
                <a:cxn ang="0">
                  <a:pos x="274" y="520"/>
                </a:cxn>
                <a:cxn ang="0">
                  <a:pos x="307" y="360"/>
                </a:cxn>
                <a:cxn ang="0">
                  <a:pos x="317" y="285"/>
                </a:cxn>
                <a:cxn ang="0">
                  <a:pos x="342" y="270"/>
                </a:cxn>
                <a:cxn ang="0">
                  <a:pos x="429" y="252"/>
                </a:cxn>
                <a:cxn ang="0">
                  <a:pos x="419" y="201"/>
                </a:cxn>
                <a:cxn ang="0">
                  <a:pos x="424" y="175"/>
                </a:cxn>
                <a:cxn ang="0">
                  <a:pos x="415" y="153"/>
                </a:cxn>
                <a:cxn ang="0">
                  <a:pos x="406" y="137"/>
                </a:cxn>
                <a:cxn ang="0">
                  <a:pos x="384" y="120"/>
                </a:cxn>
                <a:cxn ang="0">
                  <a:pos x="374" y="105"/>
                </a:cxn>
                <a:cxn ang="0">
                  <a:pos x="348" y="101"/>
                </a:cxn>
                <a:cxn ang="0">
                  <a:pos x="334" y="85"/>
                </a:cxn>
                <a:cxn ang="0">
                  <a:pos x="317" y="75"/>
                </a:cxn>
              </a:cxnLst>
              <a:rect l="0" t="0" r="r" b="b"/>
              <a:pathLst>
                <a:path w="430" h="638">
                  <a:moveTo>
                    <a:pt x="314" y="65"/>
                  </a:moveTo>
                  <a:lnTo>
                    <a:pt x="314" y="61"/>
                  </a:lnTo>
                  <a:lnTo>
                    <a:pt x="314" y="50"/>
                  </a:lnTo>
                  <a:lnTo>
                    <a:pt x="308" y="41"/>
                  </a:lnTo>
                  <a:lnTo>
                    <a:pt x="299" y="37"/>
                  </a:lnTo>
                  <a:lnTo>
                    <a:pt x="290" y="37"/>
                  </a:lnTo>
                  <a:lnTo>
                    <a:pt x="282" y="33"/>
                  </a:lnTo>
                  <a:lnTo>
                    <a:pt x="274" y="26"/>
                  </a:lnTo>
                  <a:lnTo>
                    <a:pt x="270" y="17"/>
                  </a:lnTo>
                  <a:lnTo>
                    <a:pt x="267" y="10"/>
                  </a:lnTo>
                  <a:lnTo>
                    <a:pt x="259" y="0"/>
                  </a:lnTo>
                  <a:lnTo>
                    <a:pt x="250" y="0"/>
                  </a:lnTo>
                  <a:lnTo>
                    <a:pt x="240" y="6"/>
                  </a:lnTo>
                  <a:lnTo>
                    <a:pt x="230" y="21"/>
                  </a:lnTo>
                  <a:lnTo>
                    <a:pt x="217" y="21"/>
                  </a:lnTo>
                  <a:lnTo>
                    <a:pt x="207" y="21"/>
                  </a:lnTo>
                  <a:lnTo>
                    <a:pt x="199" y="21"/>
                  </a:lnTo>
                  <a:lnTo>
                    <a:pt x="179" y="26"/>
                  </a:lnTo>
                  <a:lnTo>
                    <a:pt x="168" y="30"/>
                  </a:lnTo>
                  <a:lnTo>
                    <a:pt x="159" y="26"/>
                  </a:lnTo>
                  <a:lnTo>
                    <a:pt x="152" y="23"/>
                  </a:lnTo>
                  <a:lnTo>
                    <a:pt x="140" y="10"/>
                  </a:lnTo>
                  <a:lnTo>
                    <a:pt x="132" y="3"/>
                  </a:lnTo>
                  <a:lnTo>
                    <a:pt x="110" y="3"/>
                  </a:lnTo>
                  <a:lnTo>
                    <a:pt x="100" y="6"/>
                  </a:lnTo>
                  <a:lnTo>
                    <a:pt x="70" y="12"/>
                  </a:lnTo>
                  <a:lnTo>
                    <a:pt x="65" y="21"/>
                  </a:lnTo>
                  <a:lnTo>
                    <a:pt x="63" y="32"/>
                  </a:lnTo>
                  <a:lnTo>
                    <a:pt x="60" y="43"/>
                  </a:lnTo>
                  <a:lnTo>
                    <a:pt x="55" y="52"/>
                  </a:lnTo>
                  <a:lnTo>
                    <a:pt x="52" y="61"/>
                  </a:lnTo>
                  <a:lnTo>
                    <a:pt x="39" y="72"/>
                  </a:lnTo>
                  <a:lnTo>
                    <a:pt x="32" y="75"/>
                  </a:lnTo>
                  <a:lnTo>
                    <a:pt x="21" y="80"/>
                  </a:lnTo>
                  <a:lnTo>
                    <a:pt x="3" y="80"/>
                  </a:lnTo>
                  <a:lnTo>
                    <a:pt x="5" y="137"/>
                  </a:lnTo>
                  <a:lnTo>
                    <a:pt x="0" y="220"/>
                  </a:lnTo>
                  <a:lnTo>
                    <a:pt x="85" y="212"/>
                  </a:lnTo>
                  <a:lnTo>
                    <a:pt x="86" y="237"/>
                  </a:lnTo>
                  <a:lnTo>
                    <a:pt x="99" y="237"/>
                  </a:lnTo>
                  <a:lnTo>
                    <a:pt x="100" y="277"/>
                  </a:lnTo>
                  <a:lnTo>
                    <a:pt x="117" y="277"/>
                  </a:lnTo>
                  <a:lnTo>
                    <a:pt x="117" y="290"/>
                  </a:lnTo>
                  <a:lnTo>
                    <a:pt x="132" y="290"/>
                  </a:lnTo>
                  <a:lnTo>
                    <a:pt x="132" y="330"/>
                  </a:lnTo>
                  <a:lnTo>
                    <a:pt x="173" y="328"/>
                  </a:lnTo>
                  <a:lnTo>
                    <a:pt x="175" y="368"/>
                  </a:lnTo>
                  <a:lnTo>
                    <a:pt x="193" y="637"/>
                  </a:lnTo>
                  <a:lnTo>
                    <a:pt x="277" y="632"/>
                  </a:lnTo>
                  <a:lnTo>
                    <a:pt x="274" y="520"/>
                  </a:lnTo>
                  <a:lnTo>
                    <a:pt x="314" y="518"/>
                  </a:lnTo>
                  <a:lnTo>
                    <a:pt x="307" y="360"/>
                  </a:lnTo>
                  <a:lnTo>
                    <a:pt x="302" y="285"/>
                  </a:lnTo>
                  <a:lnTo>
                    <a:pt x="317" y="285"/>
                  </a:lnTo>
                  <a:lnTo>
                    <a:pt x="317" y="270"/>
                  </a:lnTo>
                  <a:lnTo>
                    <a:pt x="342" y="270"/>
                  </a:lnTo>
                  <a:lnTo>
                    <a:pt x="344" y="255"/>
                  </a:lnTo>
                  <a:lnTo>
                    <a:pt x="429" y="252"/>
                  </a:lnTo>
                  <a:lnTo>
                    <a:pt x="426" y="207"/>
                  </a:lnTo>
                  <a:lnTo>
                    <a:pt x="419" y="201"/>
                  </a:lnTo>
                  <a:lnTo>
                    <a:pt x="419" y="190"/>
                  </a:lnTo>
                  <a:lnTo>
                    <a:pt x="424" y="175"/>
                  </a:lnTo>
                  <a:lnTo>
                    <a:pt x="419" y="163"/>
                  </a:lnTo>
                  <a:lnTo>
                    <a:pt x="415" y="153"/>
                  </a:lnTo>
                  <a:lnTo>
                    <a:pt x="410" y="147"/>
                  </a:lnTo>
                  <a:lnTo>
                    <a:pt x="406" y="137"/>
                  </a:lnTo>
                  <a:lnTo>
                    <a:pt x="402" y="128"/>
                  </a:lnTo>
                  <a:lnTo>
                    <a:pt x="384" y="120"/>
                  </a:lnTo>
                  <a:lnTo>
                    <a:pt x="379" y="108"/>
                  </a:lnTo>
                  <a:lnTo>
                    <a:pt x="374" y="105"/>
                  </a:lnTo>
                  <a:lnTo>
                    <a:pt x="357" y="105"/>
                  </a:lnTo>
                  <a:lnTo>
                    <a:pt x="348" y="101"/>
                  </a:lnTo>
                  <a:lnTo>
                    <a:pt x="339" y="95"/>
                  </a:lnTo>
                  <a:lnTo>
                    <a:pt x="334" y="85"/>
                  </a:lnTo>
                  <a:lnTo>
                    <a:pt x="324" y="80"/>
                  </a:lnTo>
                  <a:lnTo>
                    <a:pt x="317" y="75"/>
                  </a:lnTo>
                  <a:lnTo>
                    <a:pt x="314" y="65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Freeform 17"/>
            <p:cNvSpPr>
              <a:spLocks/>
            </p:cNvSpPr>
            <p:nvPr/>
          </p:nvSpPr>
          <p:spPr bwMode="auto">
            <a:xfrm>
              <a:off x="4430504" y="3036632"/>
              <a:ext cx="608345" cy="1093284"/>
            </a:xfrm>
            <a:custGeom>
              <a:avLst/>
              <a:gdLst/>
              <a:ahLst/>
              <a:cxnLst>
                <a:cxn ang="0">
                  <a:pos x="60" y="1086"/>
                </a:cxn>
                <a:cxn ang="0">
                  <a:pos x="77" y="1046"/>
                </a:cxn>
                <a:cxn ang="0">
                  <a:pos x="50" y="976"/>
                </a:cxn>
                <a:cxn ang="0">
                  <a:pos x="33" y="896"/>
                </a:cxn>
                <a:cxn ang="0">
                  <a:pos x="23" y="861"/>
                </a:cxn>
                <a:cxn ang="0">
                  <a:pos x="0" y="817"/>
                </a:cxn>
                <a:cxn ang="0">
                  <a:pos x="6" y="783"/>
                </a:cxn>
                <a:cxn ang="0">
                  <a:pos x="23" y="766"/>
                </a:cxn>
                <a:cxn ang="0">
                  <a:pos x="19" y="736"/>
                </a:cxn>
                <a:cxn ang="0">
                  <a:pos x="19" y="697"/>
                </a:cxn>
                <a:cxn ang="0">
                  <a:pos x="23" y="589"/>
                </a:cxn>
                <a:cxn ang="0">
                  <a:pos x="46" y="574"/>
                </a:cxn>
                <a:cxn ang="0">
                  <a:pos x="63" y="549"/>
                </a:cxn>
                <a:cxn ang="0">
                  <a:pos x="90" y="521"/>
                </a:cxn>
                <a:cxn ang="0">
                  <a:pos x="102" y="481"/>
                </a:cxn>
                <a:cxn ang="0">
                  <a:pos x="329" y="475"/>
                </a:cxn>
                <a:cxn ang="0">
                  <a:pos x="342" y="382"/>
                </a:cxn>
                <a:cxn ang="0">
                  <a:pos x="369" y="370"/>
                </a:cxn>
                <a:cxn ang="0">
                  <a:pos x="382" y="345"/>
                </a:cxn>
                <a:cxn ang="0">
                  <a:pos x="411" y="330"/>
                </a:cxn>
                <a:cxn ang="0">
                  <a:pos x="451" y="305"/>
                </a:cxn>
                <a:cxn ang="0">
                  <a:pos x="479" y="268"/>
                </a:cxn>
                <a:cxn ang="0">
                  <a:pos x="493" y="199"/>
                </a:cxn>
                <a:cxn ang="0">
                  <a:pos x="521" y="173"/>
                </a:cxn>
                <a:cxn ang="0">
                  <a:pos x="533" y="125"/>
                </a:cxn>
                <a:cxn ang="0">
                  <a:pos x="546" y="68"/>
                </a:cxn>
                <a:cxn ang="0">
                  <a:pos x="573" y="41"/>
                </a:cxn>
                <a:cxn ang="0">
                  <a:pos x="603" y="13"/>
                </a:cxn>
                <a:cxn ang="0">
                  <a:pos x="682" y="10"/>
                </a:cxn>
                <a:cxn ang="0">
                  <a:pos x="695" y="407"/>
                </a:cxn>
                <a:cxn ang="0">
                  <a:pos x="700" y="789"/>
                </a:cxn>
                <a:cxn ang="0">
                  <a:pos x="448" y="948"/>
                </a:cxn>
                <a:cxn ang="0">
                  <a:pos x="396" y="1159"/>
                </a:cxn>
                <a:cxn ang="0">
                  <a:pos x="382" y="1139"/>
                </a:cxn>
                <a:cxn ang="0">
                  <a:pos x="355" y="1116"/>
                </a:cxn>
                <a:cxn ang="0">
                  <a:pos x="306" y="1174"/>
                </a:cxn>
                <a:cxn ang="0">
                  <a:pos x="281" y="1194"/>
                </a:cxn>
                <a:cxn ang="0">
                  <a:pos x="217" y="1190"/>
                </a:cxn>
                <a:cxn ang="0">
                  <a:pos x="170" y="1206"/>
                </a:cxn>
                <a:cxn ang="0">
                  <a:pos x="127" y="1213"/>
                </a:cxn>
                <a:cxn ang="0">
                  <a:pos x="93" y="1205"/>
                </a:cxn>
                <a:cxn ang="0">
                  <a:pos x="73" y="1178"/>
                </a:cxn>
                <a:cxn ang="0">
                  <a:pos x="46" y="1123"/>
                </a:cxn>
                <a:cxn ang="0">
                  <a:pos x="46" y="1098"/>
                </a:cxn>
              </a:cxnLst>
              <a:rect l="0" t="0" r="r" b="b"/>
              <a:pathLst>
                <a:path w="706" h="1214">
                  <a:moveTo>
                    <a:pt x="46" y="1098"/>
                  </a:moveTo>
                  <a:lnTo>
                    <a:pt x="52" y="1094"/>
                  </a:lnTo>
                  <a:lnTo>
                    <a:pt x="60" y="1086"/>
                  </a:lnTo>
                  <a:lnTo>
                    <a:pt x="68" y="1078"/>
                  </a:lnTo>
                  <a:lnTo>
                    <a:pt x="75" y="1063"/>
                  </a:lnTo>
                  <a:lnTo>
                    <a:pt x="77" y="1046"/>
                  </a:lnTo>
                  <a:lnTo>
                    <a:pt x="73" y="1034"/>
                  </a:lnTo>
                  <a:lnTo>
                    <a:pt x="52" y="1004"/>
                  </a:lnTo>
                  <a:lnTo>
                    <a:pt x="50" y="976"/>
                  </a:lnTo>
                  <a:lnTo>
                    <a:pt x="52" y="948"/>
                  </a:lnTo>
                  <a:lnTo>
                    <a:pt x="50" y="931"/>
                  </a:lnTo>
                  <a:lnTo>
                    <a:pt x="33" y="896"/>
                  </a:lnTo>
                  <a:lnTo>
                    <a:pt x="25" y="883"/>
                  </a:lnTo>
                  <a:lnTo>
                    <a:pt x="25" y="874"/>
                  </a:lnTo>
                  <a:lnTo>
                    <a:pt x="23" y="861"/>
                  </a:lnTo>
                  <a:lnTo>
                    <a:pt x="19" y="843"/>
                  </a:lnTo>
                  <a:lnTo>
                    <a:pt x="3" y="826"/>
                  </a:lnTo>
                  <a:lnTo>
                    <a:pt x="0" y="817"/>
                  </a:lnTo>
                  <a:lnTo>
                    <a:pt x="0" y="804"/>
                  </a:lnTo>
                  <a:lnTo>
                    <a:pt x="1" y="794"/>
                  </a:lnTo>
                  <a:lnTo>
                    <a:pt x="6" y="783"/>
                  </a:lnTo>
                  <a:lnTo>
                    <a:pt x="12" y="777"/>
                  </a:lnTo>
                  <a:lnTo>
                    <a:pt x="19" y="772"/>
                  </a:lnTo>
                  <a:lnTo>
                    <a:pt x="23" y="766"/>
                  </a:lnTo>
                  <a:lnTo>
                    <a:pt x="23" y="754"/>
                  </a:lnTo>
                  <a:lnTo>
                    <a:pt x="23" y="744"/>
                  </a:lnTo>
                  <a:lnTo>
                    <a:pt x="19" y="736"/>
                  </a:lnTo>
                  <a:lnTo>
                    <a:pt x="17" y="724"/>
                  </a:lnTo>
                  <a:lnTo>
                    <a:pt x="23" y="710"/>
                  </a:lnTo>
                  <a:lnTo>
                    <a:pt x="19" y="697"/>
                  </a:lnTo>
                  <a:lnTo>
                    <a:pt x="23" y="689"/>
                  </a:lnTo>
                  <a:lnTo>
                    <a:pt x="19" y="677"/>
                  </a:lnTo>
                  <a:lnTo>
                    <a:pt x="23" y="589"/>
                  </a:lnTo>
                  <a:lnTo>
                    <a:pt x="33" y="589"/>
                  </a:lnTo>
                  <a:lnTo>
                    <a:pt x="33" y="574"/>
                  </a:lnTo>
                  <a:lnTo>
                    <a:pt x="46" y="574"/>
                  </a:lnTo>
                  <a:lnTo>
                    <a:pt x="46" y="562"/>
                  </a:lnTo>
                  <a:lnTo>
                    <a:pt x="63" y="562"/>
                  </a:lnTo>
                  <a:lnTo>
                    <a:pt x="63" y="549"/>
                  </a:lnTo>
                  <a:lnTo>
                    <a:pt x="75" y="549"/>
                  </a:lnTo>
                  <a:lnTo>
                    <a:pt x="75" y="521"/>
                  </a:lnTo>
                  <a:lnTo>
                    <a:pt x="90" y="521"/>
                  </a:lnTo>
                  <a:lnTo>
                    <a:pt x="90" y="507"/>
                  </a:lnTo>
                  <a:lnTo>
                    <a:pt x="102" y="507"/>
                  </a:lnTo>
                  <a:lnTo>
                    <a:pt x="102" y="481"/>
                  </a:lnTo>
                  <a:lnTo>
                    <a:pt x="287" y="475"/>
                  </a:lnTo>
                  <a:lnTo>
                    <a:pt x="307" y="475"/>
                  </a:lnTo>
                  <a:lnTo>
                    <a:pt x="329" y="475"/>
                  </a:lnTo>
                  <a:lnTo>
                    <a:pt x="329" y="397"/>
                  </a:lnTo>
                  <a:lnTo>
                    <a:pt x="342" y="397"/>
                  </a:lnTo>
                  <a:lnTo>
                    <a:pt x="342" y="382"/>
                  </a:lnTo>
                  <a:lnTo>
                    <a:pt x="355" y="382"/>
                  </a:lnTo>
                  <a:lnTo>
                    <a:pt x="355" y="370"/>
                  </a:lnTo>
                  <a:lnTo>
                    <a:pt x="369" y="370"/>
                  </a:lnTo>
                  <a:lnTo>
                    <a:pt x="369" y="357"/>
                  </a:lnTo>
                  <a:lnTo>
                    <a:pt x="382" y="357"/>
                  </a:lnTo>
                  <a:lnTo>
                    <a:pt x="382" y="345"/>
                  </a:lnTo>
                  <a:lnTo>
                    <a:pt x="397" y="345"/>
                  </a:lnTo>
                  <a:lnTo>
                    <a:pt x="397" y="330"/>
                  </a:lnTo>
                  <a:lnTo>
                    <a:pt x="411" y="330"/>
                  </a:lnTo>
                  <a:lnTo>
                    <a:pt x="411" y="317"/>
                  </a:lnTo>
                  <a:lnTo>
                    <a:pt x="451" y="317"/>
                  </a:lnTo>
                  <a:lnTo>
                    <a:pt x="451" y="305"/>
                  </a:lnTo>
                  <a:lnTo>
                    <a:pt x="466" y="305"/>
                  </a:lnTo>
                  <a:lnTo>
                    <a:pt x="466" y="268"/>
                  </a:lnTo>
                  <a:lnTo>
                    <a:pt x="479" y="268"/>
                  </a:lnTo>
                  <a:lnTo>
                    <a:pt x="479" y="213"/>
                  </a:lnTo>
                  <a:lnTo>
                    <a:pt x="493" y="213"/>
                  </a:lnTo>
                  <a:lnTo>
                    <a:pt x="493" y="199"/>
                  </a:lnTo>
                  <a:lnTo>
                    <a:pt x="508" y="193"/>
                  </a:lnTo>
                  <a:lnTo>
                    <a:pt x="509" y="173"/>
                  </a:lnTo>
                  <a:lnTo>
                    <a:pt x="521" y="173"/>
                  </a:lnTo>
                  <a:lnTo>
                    <a:pt x="519" y="148"/>
                  </a:lnTo>
                  <a:lnTo>
                    <a:pt x="533" y="148"/>
                  </a:lnTo>
                  <a:lnTo>
                    <a:pt x="533" y="125"/>
                  </a:lnTo>
                  <a:lnTo>
                    <a:pt x="531" y="90"/>
                  </a:lnTo>
                  <a:lnTo>
                    <a:pt x="531" y="68"/>
                  </a:lnTo>
                  <a:lnTo>
                    <a:pt x="546" y="68"/>
                  </a:lnTo>
                  <a:lnTo>
                    <a:pt x="546" y="53"/>
                  </a:lnTo>
                  <a:lnTo>
                    <a:pt x="573" y="53"/>
                  </a:lnTo>
                  <a:lnTo>
                    <a:pt x="573" y="41"/>
                  </a:lnTo>
                  <a:lnTo>
                    <a:pt x="588" y="41"/>
                  </a:lnTo>
                  <a:lnTo>
                    <a:pt x="588" y="13"/>
                  </a:lnTo>
                  <a:lnTo>
                    <a:pt x="603" y="13"/>
                  </a:lnTo>
                  <a:lnTo>
                    <a:pt x="600" y="0"/>
                  </a:lnTo>
                  <a:lnTo>
                    <a:pt x="682" y="0"/>
                  </a:lnTo>
                  <a:lnTo>
                    <a:pt x="682" y="10"/>
                  </a:lnTo>
                  <a:lnTo>
                    <a:pt x="686" y="13"/>
                  </a:lnTo>
                  <a:lnTo>
                    <a:pt x="688" y="92"/>
                  </a:lnTo>
                  <a:lnTo>
                    <a:pt x="695" y="407"/>
                  </a:lnTo>
                  <a:lnTo>
                    <a:pt x="698" y="630"/>
                  </a:lnTo>
                  <a:lnTo>
                    <a:pt x="698" y="704"/>
                  </a:lnTo>
                  <a:lnTo>
                    <a:pt x="700" y="789"/>
                  </a:lnTo>
                  <a:lnTo>
                    <a:pt x="705" y="944"/>
                  </a:lnTo>
                  <a:lnTo>
                    <a:pt x="529" y="948"/>
                  </a:lnTo>
                  <a:lnTo>
                    <a:pt x="448" y="948"/>
                  </a:lnTo>
                  <a:lnTo>
                    <a:pt x="451" y="1106"/>
                  </a:lnTo>
                  <a:lnTo>
                    <a:pt x="451" y="1159"/>
                  </a:lnTo>
                  <a:lnTo>
                    <a:pt x="396" y="1159"/>
                  </a:lnTo>
                  <a:lnTo>
                    <a:pt x="397" y="1154"/>
                  </a:lnTo>
                  <a:lnTo>
                    <a:pt x="389" y="1148"/>
                  </a:lnTo>
                  <a:lnTo>
                    <a:pt x="382" y="1139"/>
                  </a:lnTo>
                  <a:lnTo>
                    <a:pt x="374" y="1128"/>
                  </a:lnTo>
                  <a:lnTo>
                    <a:pt x="362" y="1123"/>
                  </a:lnTo>
                  <a:lnTo>
                    <a:pt x="355" y="1116"/>
                  </a:lnTo>
                  <a:lnTo>
                    <a:pt x="346" y="1123"/>
                  </a:lnTo>
                  <a:lnTo>
                    <a:pt x="341" y="1134"/>
                  </a:lnTo>
                  <a:lnTo>
                    <a:pt x="306" y="1174"/>
                  </a:lnTo>
                  <a:lnTo>
                    <a:pt x="295" y="1183"/>
                  </a:lnTo>
                  <a:lnTo>
                    <a:pt x="287" y="1188"/>
                  </a:lnTo>
                  <a:lnTo>
                    <a:pt x="281" y="1194"/>
                  </a:lnTo>
                  <a:lnTo>
                    <a:pt x="255" y="1198"/>
                  </a:lnTo>
                  <a:lnTo>
                    <a:pt x="241" y="1190"/>
                  </a:lnTo>
                  <a:lnTo>
                    <a:pt x="217" y="1190"/>
                  </a:lnTo>
                  <a:lnTo>
                    <a:pt x="195" y="1205"/>
                  </a:lnTo>
                  <a:lnTo>
                    <a:pt x="182" y="1205"/>
                  </a:lnTo>
                  <a:lnTo>
                    <a:pt x="170" y="1206"/>
                  </a:lnTo>
                  <a:lnTo>
                    <a:pt x="159" y="1210"/>
                  </a:lnTo>
                  <a:lnTo>
                    <a:pt x="148" y="1213"/>
                  </a:lnTo>
                  <a:lnTo>
                    <a:pt x="127" y="1213"/>
                  </a:lnTo>
                  <a:lnTo>
                    <a:pt x="113" y="1210"/>
                  </a:lnTo>
                  <a:lnTo>
                    <a:pt x="102" y="1206"/>
                  </a:lnTo>
                  <a:lnTo>
                    <a:pt x="93" y="1205"/>
                  </a:lnTo>
                  <a:lnTo>
                    <a:pt x="88" y="1190"/>
                  </a:lnTo>
                  <a:lnTo>
                    <a:pt x="83" y="1183"/>
                  </a:lnTo>
                  <a:lnTo>
                    <a:pt x="73" y="1178"/>
                  </a:lnTo>
                  <a:lnTo>
                    <a:pt x="68" y="1171"/>
                  </a:lnTo>
                  <a:lnTo>
                    <a:pt x="50" y="1130"/>
                  </a:lnTo>
                  <a:lnTo>
                    <a:pt x="46" y="1123"/>
                  </a:lnTo>
                  <a:lnTo>
                    <a:pt x="46" y="1114"/>
                  </a:lnTo>
                  <a:lnTo>
                    <a:pt x="46" y="1106"/>
                  </a:lnTo>
                  <a:lnTo>
                    <a:pt x="46" y="1098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Freeform 18"/>
            <p:cNvSpPr>
              <a:spLocks/>
            </p:cNvSpPr>
            <p:nvPr/>
          </p:nvSpPr>
          <p:spPr bwMode="auto">
            <a:xfrm>
              <a:off x="1972967" y="3349128"/>
              <a:ext cx="669524" cy="626793"/>
            </a:xfrm>
            <a:custGeom>
              <a:avLst/>
              <a:gdLst/>
              <a:ahLst/>
              <a:cxnLst>
                <a:cxn ang="0">
                  <a:pos x="564" y="267"/>
                </a:cxn>
                <a:cxn ang="0">
                  <a:pos x="641" y="424"/>
                </a:cxn>
                <a:cxn ang="0">
                  <a:pos x="753" y="428"/>
                </a:cxn>
                <a:cxn ang="0">
                  <a:pos x="748" y="506"/>
                </a:cxn>
                <a:cxn ang="0">
                  <a:pos x="776" y="510"/>
                </a:cxn>
                <a:cxn ang="0">
                  <a:pos x="769" y="695"/>
                </a:cxn>
                <a:cxn ang="0">
                  <a:pos x="526" y="685"/>
                </a:cxn>
                <a:cxn ang="0">
                  <a:pos x="143" y="672"/>
                </a:cxn>
                <a:cxn ang="0">
                  <a:pos x="132" y="603"/>
                </a:cxn>
                <a:cxn ang="0">
                  <a:pos x="123" y="573"/>
                </a:cxn>
                <a:cxn ang="0">
                  <a:pos x="128" y="573"/>
                </a:cxn>
                <a:cxn ang="0">
                  <a:pos x="143" y="573"/>
                </a:cxn>
                <a:cxn ang="0">
                  <a:pos x="152" y="585"/>
                </a:cxn>
                <a:cxn ang="0">
                  <a:pos x="160" y="612"/>
                </a:cxn>
                <a:cxn ang="0">
                  <a:pos x="175" y="600"/>
                </a:cxn>
                <a:cxn ang="0">
                  <a:pos x="185" y="583"/>
                </a:cxn>
                <a:cxn ang="0">
                  <a:pos x="208" y="568"/>
                </a:cxn>
                <a:cxn ang="0">
                  <a:pos x="222" y="559"/>
                </a:cxn>
                <a:cxn ang="0">
                  <a:pos x="297" y="545"/>
                </a:cxn>
                <a:cxn ang="0">
                  <a:pos x="295" y="523"/>
                </a:cxn>
                <a:cxn ang="0">
                  <a:pos x="262" y="516"/>
                </a:cxn>
                <a:cxn ang="0">
                  <a:pos x="244" y="503"/>
                </a:cxn>
                <a:cxn ang="0">
                  <a:pos x="222" y="506"/>
                </a:cxn>
                <a:cxn ang="0">
                  <a:pos x="208" y="492"/>
                </a:cxn>
                <a:cxn ang="0">
                  <a:pos x="207" y="474"/>
                </a:cxn>
                <a:cxn ang="0">
                  <a:pos x="190" y="458"/>
                </a:cxn>
                <a:cxn ang="0">
                  <a:pos x="175" y="448"/>
                </a:cxn>
                <a:cxn ang="0">
                  <a:pos x="139" y="448"/>
                </a:cxn>
                <a:cxn ang="0">
                  <a:pos x="120" y="458"/>
                </a:cxn>
                <a:cxn ang="0">
                  <a:pos x="123" y="478"/>
                </a:cxn>
                <a:cxn ang="0">
                  <a:pos x="123" y="503"/>
                </a:cxn>
                <a:cxn ang="0">
                  <a:pos x="128" y="526"/>
                </a:cxn>
                <a:cxn ang="0">
                  <a:pos x="120" y="539"/>
                </a:cxn>
                <a:cxn ang="0">
                  <a:pos x="92" y="550"/>
                </a:cxn>
                <a:cxn ang="0">
                  <a:pos x="106" y="466"/>
                </a:cxn>
                <a:cxn ang="0">
                  <a:pos x="83" y="267"/>
                </a:cxn>
                <a:cxn ang="0">
                  <a:pos x="70" y="217"/>
                </a:cxn>
                <a:cxn ang="0">
                  <a:pos x="41" y="214"/>
                </a:cxn>
                <a:cxn ang="0">
                  <a:pos x="37" y="179"/>
                </a:cxn>
                <a:cxn ang="0">
                  <a:pos x="30" y="165"/>
                </a:cxn>
                <a:cxn ang="0">
                  <a:pos x="17" y="145"/>
                </a:cxn>
                <a:cxn ang="0">
                  <a:pos x="17" y="125"/>
                </a:cxn>
                <a:cxn ang="0">
                  <a:pos x="0" y="110"/>
                </a:cxn>
                <a:cxn ang="0">
                  <a:pos x="8" y="87"/>
                </a:cxn>
                <a:cxn ang="0">
                  <a:pos x="8" y="65"/>
                </a:cxn>
                <a:cxn ang="0">
                  <a:pos x="5" y="0"/>
                </a:cxn>
                <a:cxn ang="0">
                  <a:pos x="541" y="32"/>
                </a:cxn>
                <a:cxn ang="0">
                  <a:pos x="555" y="267"/>
                </a:cxn>
              </a:cxnLst>
              <a:rect l="0" t="0" r="r" b="b"/>
              <a:pathLst>
                <a:path w="777" h="696">
                  <a:moveTo>
                    <a:pt x="555" y="267"/>
                  </a:moveTo>
                  <a:lnTo>
                    <a:pt x="564" y="267"/>
                  </a:lnTo>
                  <a:lnTo>
                    <a:pt x="561" y="424"/>
                  </a:lnTo>
                  <a:lnTo>
                    <a:pt x="641" y="424"/>
                  </a:lnTo>
                  <a:lnTo>
                    <a:pt x="671" y="428"/>
                  </a:lnTo>
                  <a:lnTo>
                    <a:pt x="753" y="428"/>
                  </a:lnTo>
                  <a:lnTo>
                    <a:pt x="748" y="492"/>
                  </a:lnTo>
                  <a:lnTo>
                    <a:pt x="748" y="506"/>
                  </a:lnTo>
                  <a:lnTo>
                    <a:pt x="757" y="510"/>
                  </a:lnTo>
                  <a:lnTo>
                    <a:pt x="776" y="510"/>
                  </a:lnTo>
                  <a:lnTo>
                    <a:pt x="773" y="600"/>
                  </a:lnTo>
                  <a:lnTo>
                    <a:pt x="769" y="695"/>
                  </a:lnTo>
                  <a:lnTo>
                    <a:pt x="629" y="690"/>
                  </a:lnTo>
                  <a:lnTo>
                    <a:pt x="526" y="685"/>
                  </a:lnTo>
                  <a:lnTo>
                    <a:pt x="315" y="678"/>
                  </a:lnTo>
                  <a:lnTo>
                    <a:pt x="143" y="672"/>
                  </a:lnTo>
                  <a:lnTo>
                    <a:pt x="139" y="628"/>
                  </a:lnTo>
                  <a:lnTo>
                    <a:pt x="132" y="603"/>
                  </a:lnTo>
                  <a:lnTo>
                    <a:pt x="128" y="588"/>
                  </a:lnTo>
                  <a:lnTo>
                    <a:pt x="123" y="573"/>
                  </a:lnTo>
                  <a:lnTo>
                    <a:pt x="112" y="568"/>
                  </a:lnTo>
                  <a:lnTo>
                    <a:pt x="128" y="573"/>
                  </a:lnTo>
                  <a:lnTo>
                    <a:pt x="135" y="563"/>
                  </a:lnTo>
                  <a:lnTo>
                    <a:pt x="143" y="573"/>
                  </a:lnTo>
                  <a:lnTo>
                    <a:pt x="152" y="574"/>
                  </a:lnTo>
                  <a:lnTo>
                    <a:pt x="152" y="585"/>
                  </a:lnTo>
                  <a:lnTo>
                    <a:pt x="153" y="600"/>
                  </a:lnTo>
                  <a:lnTo>
                    <a:pt x="160" y="612"/>
                  </a:lnTo>
                  <a:lnTo>
                    <a:pt x="172" y="608"/>
                  </a:lnTo>
                  <a:lnTo>
                    <a:pt x="175" y="600"/>
                  </a:lnTo>
                  <a:lnTo>
                    <a:pt x="179" y="588"/>
                  </a:lnTo>
                  <a:lnTo>
                    <a:pt x="185" y="583"/>
                  </a:lnTo>
                  <a:lnTo>
                    <a:pt x="197" y="576"/>
                  </a:lnTo>
                  <a:lnTo>
                    <a:pt x="208" y="568"/>
                  </a:lnTo>
                  <a:lnTo>
                    <a:pt x="217" y="565"/>
                  </a:lnTo>
                  <a:lnTo>
                    <a:pt x="222" y="559"/>
                  </a:lnTo>
                  <a:lnTo>
                    <a:pt x="240" y="559"/>
                  </a:lnTo>
                  <a:lnTo>
                    <a:pt x="297" y="545"/>
                  </a:lnTo>
                  <a:lnTo>
                    <a:pt x="302" y="526"/>
                  </a:lnTo>
                  <a:lnTo>
                    <a:pt x="295" y="523"/>
                  </a:lnTo>
                  <a:lnTo>
                    <a:pt x="280" y="518"/>
                  </a:lnTo>
                  <a:lnTo>
                    <a:pt x="262" y="516"/>
                  </a:lnTo>
                  <a:lnTo>
                    <a:pt x="253" y="518"/>
                  </a:lnTo>
                  <a:lnTo>
                    <a:pt x="244" y="503"/>
                  </a:lnTo>
                  <a:lnTo>
                    <a:pt x="232" y="503"/>
                  </a:lnTo>
                  <a:lnTo>
                    <a:pt x="222" y="506"/>
                  </a:lnTo>
                  <a:lnTo>
                    <a:pt x="208" y="501"/>
                  </a:lnTo>
                  <a:lnTo>
                    <a:pt x="208" y="492"/>
                  </a:lnTo>
                  <a:lnTo>
                    <a:pt x="212" y="485"/>
                  </a:lnTo>
                  <a:lnTo>
                    <a:pt x="207" y="474"/>
                  </a:lnTo>
                  <a:lnTo>
                    <a:pt x="202" y="466"/>
                  </a:lnTo>
                  <a:lnTo>
                    <a:pt x="190" y="458"/>
                  </a:lnTo>
                  <a:lnTo>
                    <a:pt x="182" y="452"/>
                  </a:lnTo>
                  <a:lnTo>
                    <a:pt x="175" y="448"/>
                  </a:lnTo>
                  <a:lnTo>
                    <a:pt x="152" y="444"/>
                  </a:lnTo>
                  <a:lnTo>
                    <a:pt x="139" y="448"/>
                  </a:lnTo>
                  <a:lnTo>
                    <a:pt x="126" y="452"/>
                  </a:lnTo>
                  <a:lnTo>
                    <a:pt x="120" y="458"/>
                  </a:lnTo>
                  <a:lnTo>
                    <a:pt x="120" y="468"/>
                  </a:lnTo>
                  <a:lnTo>
                    <a:pt x="123" y="478"/>
                  </a:lnTo>
                  <a:lnTo>
                    <a:pt x="123" y="491"/>
                  </a:lnTo>
                  <a:lnTo>
                    <a:pt x="123" y="503"/>
                  </a:lnTo>
                  <a:lnTo>
                    <a:pt x="128" y="516"/>
                  </a:lnTo>
                  <a:lnTo>
                    <a:pt x="128" y="526"/>
                  </a:lnTo>
                  <a:lnTo>
                    <a:pt x="130" y="536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92" y="550"/>
                  </a:lnTo>
                  <a:lnTo>
                    <a:pt x="103" y="518"/>
                  </a:lnTo>
                  <a:lnTo>
                    <a:pt x="106" y="466"/>
                  </a:lnTo>
                  <a:lnTo>
                    <a:pt x="99" y="363"/>
                  </a:lnTo>
                  <a:lnTo>
                    <a:pt x="83" y="267"/>
                  </a:lnTo>
                  <a:lnTo>
                    <a:pt x="75" y="225"/>
                  </a:lnTo>
                  <a:lnTo>
                    <a:pt x="70" y="217"/>
                  </a:lnTo>
                  <a:lnTo>
                    <a:pt x="65" y="210"/>
                  </a:lnTo>
                  <a:lnTo>
                    <a:pt x="41" y="214"/>
                  </a:lnTo>
                  <a:lnTo>
                    <a:pt x="45" y="205"/>
                  </a:lnTo>
                  <a:lnTo>
                    <a:pt x="37" y="179"/>
                  </a:lnTo>
                  <a:lnTo>
                    <a:pt x="35" y="170"/>
                  </a:lnTo>
                  <a:lnTo>
                    <a:pt x="30" y="165"/>
                  </a:lnTo>
                  <a:lnTo>
                    <a:pt x="19" y="162"/>
                  </a:lnTo>
                  <a:lnTo>
                    <a:pt x="17" y="145"/>
                  </a:lnTo>
                  <a:lnTo>
                    <a:pt x="17" y="135"/>
                  </a:lnTo>
                  <a:lnTo>
                    <a:pt x="17" y="125"/>
                  </a:lnTo>
                  <a:lnTo>
                    <a:pt x="12" y="115"/>
                  </a:lnTo>
                  <a:lnTo>
                    <a:pt x="0" y="110"/>
                  </a:lnTo>
                  <a:lnTo>
                    <a:pt x="10" y="97"/>
                  </a:lnTo>
                  <a:lnTo>
                    <a:pt x="8" y="87"/>
                  </a:lnTo>
                  <a:lnTo>
                    <a:pt x="10" y="75"/>
                  </a:lnTo>
                  <a:lnTo>
                    <a:pt x="8" y="65"/>
                  </a:lnTo>
                  <a:lnTo>
                    <a:pt x="10" y="52"/>
                  </a:lnTo>
                  <a:lnTo>
                    <a:pt x="5" y="0"/>
                  </a:lnTo>
                  <a:lnTo>
                    <a:pt x="148" y="8"/>
                  </a:lnTo>
                  <a:lnTo>
                    <a:pt x="541" y="32"/>
                  </a:lnTo>
                  <a:lnTo>
                    <a:pt x="564" y="33"/>
                  </a:lnTo>
                  <a:lnTo>
                    <a:pt x="555" y="267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Freeform 19"/>
            <p:cNvSpPr>
              <a:spLocks/>
            </p:cNvSpPr>
            <p:nvPr/>
          </p:nvSpPr>
          <p:spPr bwMode="auto">
            <a:xfrm>
              <a:off x="3622221" y="3343725"/>
              <a:ext cx="880636" cy="694334"/>
            </a:xfrm>
            <a:custGeom>
              <a:avLst/>
              <a:gdLst/>
              <a:ahLst/>
              <a:cxnLst>
                <a:cxn ang="0">
                  <a:pos x="50" y="450"/>
                </a:cxn>
                <a:cxn ang="0">
                  <a:pos x="37" y="425"/>
                </a:cxn>
                <a:cxn ang="0">
                  <a:pos x="80" y="415"/>
                </a:cxn>
                <a:cxn ang="0">
                  <a:pos x="100" y="392"/>
                </a:cxn>
                <a:cxn ang="0">
                  <a:pos x="99" y="355"/>
                </a:cxn>
                <a:cxn ang="0">
                  <a:pos x="65" y="327"/>
                </a:cxn>
                <a:cxn ang="0">
                  <a:pos x="83" y="298"/>
                </a:cxn>
                <a:cxn ang="0">
                  <a:pos x="57" y="278"/>
                </a:cxn>
                <a:cxn ang="0">
                  <a:pos x="21" y="275"/>
                </a:cxn>
                <a:cxn ang="0">
                  <a:pos x="19" y="233"/>
                </a:cxn>
                <a:cxn ang="0">
                  <a:pos x="13" y="196"/>
                </a:cxn>
                <a:cxn ang="0">
                  <a:pos x="26" y="162"/>
                </a:cxn>
                <a:cxn ang="0">
                  <a:pos x="53" y="138"/>
                </a:cxn>
                <a:cxn ang="0">
                  <a:pos x="73" y="115"/>
                </a:cxn>
                <a:cxn ang="0">
                  <a:pos x="106" y="90"/>
                </a:cxn>
                <a:cxn ang="0">
                  <a:pos x="130" y="65"/>
                </a:cxn>
                <a:cxn ang="0">
                  <a:pos x="148" y="37"/>
                </a:cxn>
                <a:cxn ang="0">
                  <a:pos x="192" y="18"/>
                </a:cxn>
                <a:cxn ang="0">
                  <a:pos x="222" y="3"/>
                </a:cxn>
                <a:cxn ang="0">
                  <a:pos x="246" y="17"/>
                </a:cxn>
                <a:cxn ang="0">
                  <a:pos x="272" y="55"/>
                </a:cxn>
                <a:cxn ang="0">
                  <a:pos x="310" y="85"/>
                </a:cxn>
                <a:cxn ang="0">
                  <a:pos x="339" y="122"/>
                </a:cxn>
                <a:cxn ang="0">
                  <a:pos x="364" y="153"/>
                </a:cxn>
                <a:cxn ang="0">
                  <a:pos x="412" y="163"/>
                </a:cxn>
                <a:cxn ang="0">
                  <a:pos x="442" y="168"/>
                </a:cxn>
                <a:cxn ang="0">
                  <a:pos x="479" y="182"/>
                </a:cxn>
                <a:cxn ang="0">
                  <a:pos x="500" y="207"/>
                </a:cxn>
                <a:cxn ang="0">
                  <a:pos x="537" y="227"/>
                </a:cxn>
                <a:cxn ang="0">
                  <a:pos x="584" y="233"/>
                </a:cxn>
                <a:cxn ang="0">
                  <a:pos x="604" y="255"/>
                </a:cxn>
                <a:cxn ang="0">
                  <a:pos x="637" y="251"/>
                </a:cxn>
                <a:cxn ang="0">
                  <a:pos x="669" y="275"/>
                </a:cxn>
                <a:cxn ang="0">
                  <a:pos x="707" y="300"/>
                </a:cxn>
                <a:cxn ang="0">
                  <a:pos x="913" y="327"/>
                </a:cxn>
                <a:cxn ang="0">
                  <a:pos x="966" y="345"/>
                </a:cxn>
                <a:cxn ang="0">
                  <a:pos x="962" y="392"/>
                </a:cxn>
                <a:cxn ang="0">
                  <a:pos x="962" y="427"/>
                </a:cxn>
                <a:cxn ang="0">
                  <a:pos x="942" y="461"/>
                </a:cxn>
                <a:cxn ang="0">
                  <a:pos x="966" y="517"/>
                </a:cxn>
                <a:cxn ang="0">
                  <a:pos x="993" y="586"/>
                </a:cxn>
                <a:cxn ang="0">
                  <a:pos x="1016" y="690"/>
                </a:cxn>
                <a:cxn ang="0">
                  <a:pos x="1004" y="742"/>
                </a:cxn>
                <a:cxn ang="0">
                  <a:pos x="989" y="770"/>
                </a:cxn>
                <a:cxn ang="0">
                  <a:pos x="547" y="690"/>
                </a:cxn>
                <a:cxn ang="0">
                  <a:pos x="273" y="595"/>
                </a:cxn>
                <a:cxn ang="0">
                  <a:pos x="246" y="565"/>
                </a:cxn>
                <a:cxn ang="0">
                  <a:pos x="217" y="525"/>
                </a:cxn>
                <a:cxn ang="0">
                  <a:pos x="186" y="500"/>
                </a:cxn>
                <a:cxn ang="0">
                  <a:pos x="157" y="473"/>
                </a:cxn>
                <a:cxn ang="0">
                  <a:pos x="117" y="458"/>
                </a:cxn>
                <a:cxn ang="0">
                  <a:pos x="85" y="468"/>
                </a:cxn>
              </a:cxnLst>
              <a:rect l="0" t="0" r="r" b="b"/>
              <a:pathLst>
                <a:path w="1022" h="771">
                  <a:moveTo>
                    <a:pt x="59" y="465"/>
                  </a:moveTo>
                  <a:lnTo>
                    <a:pt x="53" y="460"/>
                  </a:lnTo>
                  <a:lnTo>
                    <a:pt x="53" y="458"/>
                  </a:lnTo>
                  <a:lnTo>
                    <a:pt x="50" y="450"/>
                  </a:lnTo>
                  <a:lnTo>
                    <a:pt x="41" y="450"/>
                  </a:lnTo>
                  <a:lnTo>
                    <a:pt x="37" y="441"/>
                  </a:lnTo>
                  <a:lnTo>
                    <a:pt x="32" y="430"/>
                  </a:lnTo>
                  <a:lnTo>
                    <a:pt x="37" y="425"/>
                  </a:lnTo>
                  <a:lnTo>
                    <a:pt x="46" y="412"/>
                  </a:lnTo>
                  <a:lnTo>
                    <a:pt x="55" y="410"/>
                  </a:lnTo>
                  <a:lnTo>
                    <a:pt x="68" y="407"/>
                  </a:lnTo>
                  <a:lnTo>
                    <a:pt x="80" y="415"/>
                  </a:lnTo>
                  <a:lnTo>
                    <a:pt x="88" y="412"/>
                  </a:lnTo>
                  <a:lnTo>
                    <a:pt x="99" y="410"/>
                  </a:lnTo>
                  <a:lnTo>
                    <a:pt x="105" y="403"/>
                  </a:lnTo>
                  <a:lnTo>
                    <a:pt x="100" y="392"/>
                  </a:lnTo>
                  <a:lnTo>
                    <a:pt x="97" y="383"/>
                  </a:lnTo>
                  <a:lnTo>
                    <a:pt x="97" y="376"/>
                  </a:lnTo>
                  <a:lnTo>
                    <a:pt x="100" y="367"/>
                  </a:lnTo>
                  <a:lnTo>
                    <a:pt x="99" y="355"/>
                  </a:lnTo>
                  <a:lnTo>
                    <a:pt x="93" y="343"/>
                  </a:lnTo>
                  <a:lnTo>
                    <a:pt x="85" y="338"/>
                  </a:lnTo>
                  <a:lnTo>
                    <a:pt x="75" y="338"/>
                  </a:lnTo>
                  <a:lnTo>
                    <a:pt x="65" y="327"/>
                  </a:lnTo>
                  <a:lnTo>
                    <a:pt x="68" y="318"/>
                  </a:lnTo>
                  <a:lnTo>
                    <a:pt x="73" y="313"/>
                  </a:lnTo>
                  <a:lnTo>
                    <a:pt x="80" y="305"/>
                  </a:lnTo>
                  <a:lnTo>
                    <a:pt x="83" y="298"/>
                  </a:lnTo>
                  <a:lnTo>
                    <a:pt x="80" y="288"/>
                  </a:lnTo>
                  <a:lnTo>
                    <a:pt x="73" y="280"/>
                  </a:lnTo>
                  <a:lnTo>
                    <a:pt x="66" y="273"/>
                  </a:lnTo>
                  <a:lnTo>
                    <a:pt x="57" y="278"/>
                  </a:lnTo>
                  <a:lnTo>
                    <a:pt x="48" y="278"/>
                  </a:lnTo>
                  <a:lnTo>
                    <a:pt x="41" y="275"/>
                  </a:lnTo>
                  <a:lnTo>
                    <a:pt x="32" y="275"/>
                  </a:lnTo>
                  <a:lnTo>
                    <a:pt x="21" y="275"/>
                  </a:lnTo>
                  <a:lnTo>
                    <a:pt x="19" y="263"/>
                  </a:lnTo>
                  <a:lnTo>
                    <a:pt x="12" y="255"/>
                  </a:lnTo>
                  <a:lnTo>
                    <a:pt x="15" y="245"/>
                  </a:lnTo>
                  <a:lnTo>
                    <a:pt x="19" y="233"/>
                  </a:lnTo>
                  <a:lnTo>
                    <a:pt x="12" y="225"/>
                  </a:lnTo>
                  <a:lnTo>
                    <a:pt x="0" y="213"/>
                  </a:lnTo>
                  <a:lnTo>
                    <a:pt x="5" y="198"/>
                  </a:lnTo>
                  <a:lnTo>
                    <a:pt x="13" y="196"/>
                  </a:lnTo>
                  <a:lnTo>
                    <a:pt x="13" y="188"/>
                  </a:lnTo>
                  <a:lnTo>
                    <a:pt x="23" y="182"/>
                  </a:lnTo>
                  <a:lnTo>
                    <a:pt x="23" y="173"/>
                  </a:lnTo>
                  <a:lnTo>
                    <a:pt x="26" y="162"/>
                  </a:lnTo>
                  <a:lnTo>
                    <a:pt x="26" y="155"/>
                  </a:lnTo>
                  <a:lnTo>
                    <a:pt x="35" y="150"/>
                  </a:lnTo>
                  <a:lnTo>
                    <a:pt x="46" y="143"/>
                  </a:lnTo>
                  <a:lnTo>
                    <a:pt x="53" y="138"/>
                  </a:lnTo>
                  <a:lnTo>
                    <a:pt x="55" y="130"/>
                  </a:lnTo>
                  <a:lnTo>
                    <a:pt x="59" y="125"/>
                  </a:lnTo>
                  <a:lnTo>
                    <a:pt x="66" y="115"/>
                  </a:lnTo>
                  <a:lnTo>
                    <a:pt x="73" y="115"/>
                  </a:lnTo>
                  <a:lnTo>
                    <a:pt x="80" y="110"/>
                  </a:lnTo>
                  <a:lnTo>
                    <a:pt x="88" y="106"/>
                  </a:lnTo>
                  <a:lnTo>
                    <a:pt x="100" y="105"/>
                  </a:lnTo>
                  <a:lnTo>
                    <a:pt x="106" y="90"/>
                  </a:lnTo>
                  <a:lnTo>
                    <a:pt x="112" y="85"/>
                  </a:lnTo>
                  <a:lnTo>
                    <a:pt x="117" y="71"/>
                  </a:lnTo>
                  <a:lnTo>
                    <a:pt x="120" y="66"/>
                  </a:lnTo>
                  <a:lnTo>
                    <a:pt x="130" y="65"/>
                  </a:lnTo>
                  <a:lnTo>
                    <a:pt x="135" y="57"/>
                  </a:lnTo>
                  <a:lnTo>
                    <a:pt x="143" y="55"/>
                  </a:lnTo>
                  <a:lnTo>
                    <a:pt x="146" y="46"/>
                  </a:lnTo>
                  <a:lnTo>
                    <a:pt x="148" y="37"/>
                  </a:lnTo>
                  <a:lnTo>
                    <a:pt x="153" y="25"/>
                  </a:lnTo>
                  <a:lnTo>
                    <a:pt x="170" y="25"/>
                  </a:lnTo>
                  <a:lnTo>
                    <a:pt x="185" y="25"/>
                  </a:lnTo>
                  <a:lnTo>
                    <a:pt x="192" y="18"/>
                  </a:lnTo>
                  <a:lnTo>
                    <a:pt x="192" y="12"/>
                  </a:lnTo>
                  <a:lnTo>
                    <a:pt x="199" y="3"/>
                  </a:lnTo>
                  <a:lnTo>
                    <a:pt x="210" y="3"/>
                  </a:lnTo>
                  <a:lnTo>
                    <a:pt x="222" y="3"/>
                  </a:lnTo>
                  <a:lnTo>
                    <a:pt x="230" y="0"/>
                  </a:lnTo>
                  <a:lnTo>
                    <a:pt x="232" y="3"/>
                  </a:lnTo>
                  <a:lnTo>
                    <a:pt x="242" y="8"/>
                  </a:lnTo>
                  <a:lnTo>
                    <a:pt x="246" y="17"/>
                  </a:lnTo>
                  <a:lnTo>
                    <a:pt x="250" y="25"/>
                  </a:lnTo>
                  <a:lnTo>
                    <a:pt x="252" y="35"/>
                  </a:lnTo>
                  <a:lnTo>
                    <a:pt x="259" y="40"/>
                  </a:lnTo>
                  <a:lnTo>
                    <a:pt x="272" y="55"/>
                  </a:lnTo>
                  <a:lnTo>
                    <a:pt x="282" y="57"/>
                  </a:lnTo>
                  <a:lnTo>
                    <a:pt x="290" y="65"/>
                  </a:lnTo>
                  <a:lnTo>
                    <a:pt x="305" y="71"/>
                  </a:lnTo>
                  <a:lnTo>
                    <a:pt x="310" y="85"/>
                  </a:lnTo>
                  <a:lnTo>
                    <a:pt x="324" y="93"/>
                  </a:lnTo>
                  <a:lnTo>
                    <a:pt x="332" y="105"/>
                  </a:lnTo>
                  <a:lnTo>
                    <a:pt x="339" y="110"/>
                  </a:lnTo>
                  <a:lnTo>
                    <a:pt x="339" y="122"/>
                  </a:lnTo>
                  <a:lnTo>
                    <a:pt x="346" y="122"/>
                  </a:lnTo>
                  <a:lnTo>
                    <a:pt x="353" y="133"/>
                  </a:lnTo>
                  <a:lnTo>
                    <a:pt x="355" y="146"/>
                  </a:lnTo>
                  <a:lnTo>
                    <a:pt x="364" y="153"/>
                  </a:lnTo>
                  <a:lnTo>
                    <a:pt x="375" y="150"/>
                  </a:lnTo>
                  <a:lnTo>
                    <a:pt x="395" y="158"/>
                  </a:lnTo>
                  <a:lnTo>
                    <a:pt x="402" y="162"/>
                  </a:lnTo>
                  <a:lnTo>
                    <a:pt x="412" y="163"/>
                  </a:lnTo>
                  <a:lnTo>
                    <a:pt x="419" y="155"/>
                  </a:lnTo>
                  <a:lnTo>
                    <a:pt x="426" y="158"/>
                  </a:lnTo>
                  <a:lnTo>
                    <a:pt x="437" y="158"/>
                  </a:lnTo>
                  <a:lnTo>
                    <a:pt x="442" y="168"/>
                  </a:lnTo>
                  <a:lnTo>
                    <a:pt x="450" y="175"/>
                  </a:lnTo>
                  <a:lnTo>
                    <a:pt x="457" y="175"/>
                  </a:lnTo>
                  <a:lnTo>
                    <a:pt x="467" y="182"/>
                  </a:lnTo>
                  <a:lnTo>
                    <a:pt x="479" y="182"/>
                  </a:lnTo>
                  <a:lnTo>
                    <a:pt x="486" y="188"/>
                  </a:lnTo>
                  <a:lnTo>
                    <a:pt x="487" y="198"/>
                  </a:lnTo>
                  <a:lnTo>
                    <a:pt x="493" y="205"/>
                  </a:lnTo>
                  <a:lnTo>
                    <a:pt x="500" y="207"/>
                  </a:lnTo>
                  <a:lnTo>
                    <a:pt x="507" y="213"/>
                  </a:lnTo>
                  <a:lnTo>
                    <a:pt x="519" y="222"/>
                  </a:lnTo>
                  <a:lnTo>
                    <a:pt x="529" y="227"/>
                  </a:lnTo>
                  <a:lnTo>
                    <a:pt x="537" y="227"/>
                  </a:lnTo>
                  <a:lnTo>
                    <a:pt x="544" y="227"/>
                  </a:lnTo>
                  <a:lnTo>
                    <a:pt x="559" y="225"/>
                  </a:lnTo>
                  <a:lnTo>
                    <a:pt x="572" y="227"/>
                  </a:lnTo>
                  <a:lnTo>
                    <a:pt x="584" y="233"/>
                  </a:lnTo>
                  <a:lnTo>
                    <a:pt x="586" y="243"/>
                  </a:lnTo>
                  <a:lnTo>
                    <a:pt x="587" y="255"/>
                  </a:lnTo>
                  <a:lnTo>
                    <a:pt x="595" y="260"/>
                  </a:lnTo>
                  <a:lnTo>
                    <a:pt x="604" y="255"/>
                  </a:lnTo>
                  <a:lnTo>
                    <a:pt x="613" y="245"/>
                  </a:lnTo>
                  <a:lnTo>
                    <a:pt x="619" y="240"/>
                  </a:lnTo>
                  <a:lnTo>
                    <a:pt x="629" y="250"/>
                  </a:lnTo>
                  <a:lnTo>
                    <a:pt x="637" y="251"/>
                  </a:lnTo>
                  <a:lnTo>
                    <a:pt x="644" y="260"/>
                  </a:lnTo>
                  <a:lnTo>
                    <a:pt x="659" y="263"/>
                  </a:lnTo>
                  <a:lnTo>
                    <a:pt x="664" y="265"/>
                  </a:lnTo>
                  <a:lnTo>
                    <a:pt x="669" y="275"/>
                  </a:lnTo>
                  <a:lnTo>
                    <a:pt x="677" y="285"/>
                  </a:lnTo>
                  <a:lnTo>
                    <a:pt x="687" y="285"/>
                  </a:lnTo>
                  <a:lnTo>
                    <a:pt x="702" y="293"/>
                  </a:lnTo>
                  <a:lnTo>
                    <a:pt x="707" y="300"/>
                  </a:lnTo>
                  <a:lnTo>
                    <a:pt x="902" y="298"/>
                  </a:lnTo>
                  <a:lnTo>
                    <a:pt x="902" y="308"/>
                  </a:lnTo>
                  <a:lnTo>
                    <a:pt x="906" y="318"/>
                  </a:lnTo>
                  <a:lnTo>
                    <a:pt x="913" y="327"/>
                  </a:lnTo>
                  <a:lnTo>
                    <a:pt x="924" y="330"/>
                  </a:lnTo>
                  <a:lnTo>
                    <a:pt x="951" y="328"/>
                  </a:lnTo>
                  <a:lnTo>
                    <a:pt x="962" y="335"/>
                  </a:lnTo>
                  <a:lnTo>
                    <a:pt x="966" y="345"/>
                  </a:lnTo>
                  <a:lnTo>
                    <a:pt x="962" y="355"/>
                  </a:lnTo>
                  <a:lnTo>
                    <a:pt x="966" y="367"/>
                  </a:lnTo>
                  <a:lnTo>
                    <a:pt x="960" y="381"/>
                  </a:lnTo>
                  <a:lnTo>
                    <a:pt x="962" y="392"/>
                  </a:lnTo>
                  <a:lnTo>
                    <a:pt x="966" y="403"/>
                  </a:lnTo>
                  <a:lnTo>
                    <a:pt x="966" y="410"/>
                  </a:lnTo>
                  <a:lnTo>
                    <a:pt x="966" y="421"/>
                  </a:lnTo>
                  <a:lnTo>
                    <a:pt x="962" y="427"/>
                  </a:lnTo>
                  <a:lnTo>
                    <a:pt x="954" y="432"/>
                  </a:lnTo>
                  <a:lnTo>
                    <a:pt x="949" y="440"/>
                  </a:lnTo>
                  <a:lnTo>
                    <a:pt x="944" y="450"/>
                  </a:lnTo>
                  <a:lnTo>
                    <a:pt x="942" y="461"/>
                  </a:lnTo>
                  <a:lnTo>
                    <a:pt x="942" y="473"/>
                  </a:lnTo>
                  <a:lnTo>
                    <a:pt x="944" y="483"/>
                  </a:lnTo>
                  <a:lnTo>
                    <a:pt x="962" y="500"/>
                  </a:lnTo>
                  <a:lnTo>
                    <a:pt x="966" y="517"/>
                  </a:lnTo>
                  <a:lnTo>
                    <a:pt x="967" y="528"/>
                  </a:lnTo>
                  <a:lnTo>
                    <a:pt x="967" y="538"/>
                  </a:lnTo>
                  <a:lnTo>
                    <a:pt x="976" y="552"/>
                  </a:lnTo>
                  <a:lnTo>
                    <a:pt x="993" y="586"/>
                  </a:lnTo>
                  <a:lnTo>
                    <a:pt x="994" y="605"/>
                  </a:lnTo>
                  <a:lnTo>
                    <a:pt x="993" y="630"/>
                  </a:lnTo>
                  <a:lnTo>
                    <a:pt x="994" y="660"/>
                  </a:lnTo>
                  <a:lnTo>
                    <a:pt x="1016" y="690"/>
                  </a:lnTo>
                  <a:lnTo>
                    <a:pt x="1021" y="702"/>
                  </a:lnTo>
                  <a:lnTo>
                    <a:pt x="1016" y="715"/>
                  </a:lnTo>
                  <a:lnTo>
                    <a:pt x="1011" y="733"/>
                  </a:lnTo>
                  <a:lnTo>
                    <a:pt x="1004" y="742"/>
                  </a:lnTo>
                  <a:lnTo>
                    <a:pt x="994" y="750"/>
                  </a:lnTo>
                  <a:lnTo>
                    <a:pt x="989" y="753"/>
                  </a:lnTo>
                  <a:lnTo>
                    <a:pt x="989" y="762"/>
                  </a:lnTo>
                  <a:lnTo>
                    <a:pt x="989" y="770"/>
                  </a:lnTo>
                  <a:lnTo>
                    <a:pt x="675" y="770"/>
                  </a:lnTo>
                  <a:lnTo>
                    <a:pt x="631" y="770"/>
                  </a:lnTo>
                  <a:lnTo>
                    <a:pt x="631" y="690"/>
                  </a:lnTo>
                  <a:lnTo>
                    <a:pt x="547" y="690"/>
                  </a:lnTo>
                  <a:lnTo>
                    <a:pt x="547" y="611"/>
                  </a:lnTo>
                  <a:lnTo>
                    <a:pt x="284" y="615"/>
                  </a:lnTo>
                  <a:lnTo>
                    <a:pt x="273" y="605"/>
                  </a:lnTo>
                  <a:lnTo>
                    <a:pt x="273" y="595"/>
                  </a:lnTo>
                  <a:lnTo>
                    <a:pt x="264" y="591"/>
                  </a:lnTo>
                  <a:lnTo>
                    <a:pt x="260" y="580"/>
                  </a:lnTo>
                  <a:lnTo>
                    <a:pt x="257" y="572"/>
                  </a:lnTo>
                  <a:lnTo>
                    <a:pt x="246" y="565"/>
                  </a:lnTo>
                  <a:lnTo>
                    <a:pt x="242" y="543"/>
                  </a:lnTo>
                  <a:lnTo>
                    <a:pt x="233" y="538"/>
                  </a:lnTo>
                  <a:lnTo>
                    <a:pt x="220" y="533"/>
                  </a:lnTo>
                  <a:lnTo>
                    <a:pt x="217" y="525"/>
                  </a:lnTo>
                  <a:lnTo>
                    <a:pt x="208" y="513"/>
                  </a:lnTo>
                  <a:lnTo>
                    <a:pt x="200" y="510"/>
                  </a:lnTo>
                  <a:lnTo>
                    <a:pt x="193" y="505"/>
                  </a:lnTo>
                  <a:lnTo>
                    <a:pt x="186" y="500"/>
                  </a:lnTo>
                  <a:lnTo>
                    <a:pt x="180" y="493"/>
                  </a:lnTo>
                  <a:lnTo>
                    <a:pt x="170" y="488"/>
                  </a:lnTo>
                  <a:lnTo>
                    <a:pt x="160" y="483"/>
                  </a:lnTo>
                  <a:lnTo>
                    <a:pt x="157" y="473"/>
                  </a:lnTo>
                  <a:lnTo>
                    <a:pt x="146" y="468"/>
                  </a:lnTo>
                  <a:lnTo>
                    <a:pt x="135" y="461"/>
                  </a:lnTo>
                  <a:lnTo>
                    <a:pt x="125" y="460"/>
                  </a:lnTo>
                  <a:lnTo>
                    <a:pt x="117" y="458"/>
                  </a:lnTo>
                  <a:lnTo>
                    <a:pt x="108" y="458"/>
                  </a:lnTo>
                  <a:lnTo>
                    <a:pt x="100" y="460"/>
                  </a:lnTo>
                  <a:lnTo>
                    <a:pt x="93" y="465"/>
                  </a:lnTo>
                  <a:lnTo>
                    <a:pt x="85" y="468"/>
                  </a:lnTo>
                  <a:lnTo>
                    <a:pt x="73" y="461"/>
                  </a:lnTo>
                  <a:lnTo>
                    <a:pt x="66" y="472"/>
                  </a:lnTo>
                  <a:lnTo>
                    <a:pt x="59" y="465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>
              <a:off x="3521404" y="4600010"/>
              <a:ext cx="1017643" cy="358424"/>
            </a:xfrm>
            <a:custGeom>
              <a:avLst/>
              <a:gdLst/>
              <a:ahLst/>
              <a:cxnLst>
                <a:cxn ang="0">
                  <a:pos x="1180" y="3"/>
                </a:cxn>
                <a:cxn ang="0">
                  <a:pos x="1180" y="184"/>
                </a:cxn>
                <a:cxn ang="0">
                  <a:pos x="1155" y="193"/>
                </a:cxn>
                <a:cxn ang="0">
                  <a:pos x="1118" y="195"/>
                </a:cxn>
                <a:cxn ang="0">
                  <a:pos x="1093" y="207"/>
                </a:cxn>
                <a:cxn ang="0">
                  <a:pos x="1046" y="233"/>
                </a:cxn>
                <a:cxn ang="0">
                  <a:pos x="996" y="244"/>
                </a:cxn>
                <a:cxn ang="0">
                  <a:pos x="978" y="255"/>
                </a:cxn>
                <a:cxn ang="0">
                  <a:pos x="948" y="289"/>
                </a:cxn>
                <a:cxn ang="0">
                  <a:pos x="901" y="293"/>
                </a:cxn>
                <a:cxn ang="0">
                  <a:pos x="821" y="312"/>
                </a:cxn>
                <a:cxn ang="0">
                  <a:pos x="779" y="315"/>
                </a:cxn>
                <a:cxn ang="0">
                  <a:pos x="767" y="318"/>
                </a:cxn>
                <a:cxn ang="0">
                  <a:pos x="749" y="312"/>
                </a:cxn>
                <a:cxn ang="0">
                  <a:pos x="712" y="277"/>
                </a:cxn>
                <a:cxn ang="0">
                  <a:pos x="691" y="269"/>
                </a:cxn>
                <a:cxn ang="0">
                  <a:pos x="661" y="270"/>
                </a:cxn>
                <a:cxn ang="0">
                  <a:pos x="649" y="280"/>
                </a:cxn>
                <a:cxn ang="0">
                  <a:pos x="638" y="285"/>
                </a:cxn>
                <a:cxn ang="0">
                  <a:pos x="626" y="297"/>
                </a:cxn>
                <a:cxn ang="0">
                  <a:pos x="522" y="335"/>
                </a:cxn>
                <a:cxn ang="0">
                  <a:pos x="511" y="338"/>
                </a:cxn>
                <a:cxn ang="0">
                  <a:pos x="484" y="363"/>
                </a:cxn>
                <a:cxn ang="0">
                  <a:pos x="471" y="363"/>
                </a:cxn>
                <a:cxn ang="0">
                  <a:pos x="451" y="352"/>
                </a:cxn>
                <a:cxn ang="0">
                  <a:pos x="427" y="358"/>
                </a:cxn>
                <a:cxn ang="0">
                  <a:pos x="407" y="354"/>
                </a:cxn>
                <a:cxn ang="0">
                  <a:pos x="391" y="354"/>
                </a:cxn>
                <a:cxn ang="0">
                  <a:pos x="367" y="354"/>
                </a:cxn>
                <a:cxn ang="0">
                  <a:pos x="355" y="358"/>
                </a:cxn>
                <a:cxn ang="0">
                  <a:pos x="333" y="378"/>
                </a:cxn>
                <a:cxn ang="0">
                  <a:pos x="322" y="392"/>
                </a:cxn>
                <a:cxn ang="0">
                  <a:pos x="313" y="397"/>
                </a:cxn>
                <a:cxn ang="0">
                  <a:pos x="287" y="397"/>
                </a:cxn>
                <a:cxn ang="0">
                  <a:pos x="279" y="387"/>
                </a:cxn>
                <a:cxn ang="0">
                  <a:pos x="279" y="377"/>
                </a:cxn>
                <a:cxn ang="0">
                  <a:pos x="277" y="354"/>
                </a:cxn>
                <a:cxn ang="0">
                  <a:pos x="265" y="338"/>
                </a:cxn>
                <a:cxn ang="0">
                  <a:pos x="217" y="323"/>
                </a:cxn>
                <a:cxn ang="0">
                  <a:pos x="200" y="312"/>
                </a:cxn>
                <a:cxn ang="0">
                  <a:pos x="184" y="305"/>
                </a:cxn>
                <a:cxn ang="0">
                  <a:pos x="159" y="309"/>
                </a:cxn>
                <a:cxn ang="0">
                  <a:pos x="140" y="318"/>
                </a:cxn>
                <a:cxn ang="0">
                  <a:pos x="125" y="318"/>
                </a:cxn>
                <a:cxn ang="0">
                  <a:pos x="113" y="312"/>
                </a:cxn>
                <a:cxn ang="0">
                  <a:pos x="99" y="309"/>
                </a:cxn>
                <a:cxn ang="0">
                  <a:pos x="72" y="293"/>
                </a:cxn>
                <a:cxn ang="0">
                  <a:pos x="55" y="289"/>
                </a:cxn>
                <a:cxn ang="0">
                  <a:pos x="59" y="277"/>
                </a:cxn>
                <a:cxn ang="0">
                  <a:pos x="55" y="265"/>
                </a:cxn>
                <a:cxn ang="0">
                  <a:pos x="48" y="258"/>
                </a:cxn>
                <a:cxn ang="0">
                  <a:pos x="48" y="244"/>
                </a:cxn>
                <a:cxn ang="0">
                  <a:pos x="55" y="238"/>
                </a:cxn>
                <a:cxn ang="0">
                  <a:pos x="65" y="237"/>
                </a:cxn>
                <a:cxn ang="0">
                  <a:pos x="0" y="237"/>
                </a:cxn>
                <a:cxn ang="0">
                  <a:pos x="0" y="165"/>
                </a:cxn>
                <a:cxn ang="0">
                  <a:pos x="0" y="0"/>
                </a:cxn>
                <a:cxn ang="0">
                  <a:pos x="60" y="3"/>
                </a:cxn>
                <a:cxn ang="0">
                  <a:pos x="113" y="3"/>
                </a:cxn>
                <a:cxn ang="0">
                  <a:pos x="299" y="3"/>
                </a:cxn>
                <a:cxn ang="0">
                  <a:pos x="861" y="5"/>
                </a:cxn>
                <a:cxn ang="0">
                  <a:pos x="879" y="5"/>
                </a:cxn>
                <a:cxn ang="0">
                  <a:pos x="1180" y="3"/>
                </a:cxn>
              </a:cxnLst>
              <a:rect l="0" t="0" r="r" b="b"/>
              <a:pathLst>
                <a:path w="1181" h="398">
                  <a:moveTo>
                    <a:pt x="1180" y="3"/>
                  </a:moveTo>
                  <a:lnTo>
                    <a:pt x="1180" y="184"/>
                  </a:lnTo>
                  <a:lnTo>
                    <a:pt x="1155" y="193"/>
                  </a:lnTo>
                  <a:lnTo>
                    <a:pt x="1118" y="195"/>
                  </a:lnTo>
                  <a:lnTo>
                    <a:pt x="1093" y="207"/>
                  </a:lnTo>
                  <a:lnTo>
                    <a:pt x="1046" y="233"/>
                  </a:lnTo>
                  <a:lnTo>
                    <a:pt x="996" y="244"/>
                  </a:lnTo>
                  <a:lnTo>
                    <a:pt x="978" y="255"/>
                  </a:lnTo>
                  <a:lnTo>
                    <a:pt x="948" y="289"/>
                  </a:lnTo>
                  <a:lnTo>
                    <a:pt x="901" y="293"/>
                  </a:lnTo>
                  <a:lnTo>
                    <a:pt x="821" y="312"/>
                  </a:lnTo>
                  <a:lnTo>
                    <a:pt x="779" y="315"/>
                  </a:lnTo>
                  <a:lnTo>
                    <a:pt x="767" y="318"/>
                  </a:lnTo>
                  <a:lnTo>
                    <a:pt x="749" y="312"/>
                  </a:lnTo>
                  <a:lnTo>
                    <a:pt x="712" y="277"/>
                  </a:lnTo>
                  <a:lnTo>
                    <a:pt x="691" y="269"/>
                  </a:lnTo>
                  <a:lnTo>
                    <a:pt x="661" y="270"/>
                  </a:lnTo>
                  <a:lnTo>
                    <a:pt x="649" y="280"/>
                  </a:lnTo>
                  <a:lnTo>
                    <a:pt x="638" y="285"/>
                  </a:lnTo>
                  <a:lnTo>
                    <a:pt x="626" y="297"/>
                  </a:lnTo>
                  <a:lnTo>
                    <a:pt x="522" y="335"/>
                  </a:lnTo>
                  <a:lnTo>
                    <a:pt x="511" y="338"/>
                  </a:lnTo>
                  <a:lnTo>
                    <a:pt x="484" y="363"/>
                  </a:lnTo>
                  <a:lnTo>
                    <a:pt x="471" y="363"/>
                  </a:lnTo>
                  <a:lnTo>
                    <a:pt x="451" y="352"/>
                  </a:lnTo>
                  <a:lnTo>
                    <a:pt x="427" y="358"/>
                  </a:lnTo>
                  <a:lnTo>
                    <a:pt x="407" y="354"/>
                  </a:lnTo>
                  <a:lnTo>
                    <a:pt x="391" y="354"/>
                  </a:lnTo>
                  <a:lnTo>
                    <a:pt x="367" y="354"/>
                  </a:lnTo>
                  <a:lnTo>
                    <a:pt x="355" y="358"/>
                  </a:lnTo>
                  <a:lnTo>
                    <a:pt x="333" y="378"/>
                  </a:lnTo>
                  <a:lnTo>
                    <a:pt x="322" y="392"/>
                  </a:lnTo>
                  <a:lnTo>
                    <a:pt x="313" y="397"/>
                  </a:lnTo>
                  <a:lnTo>
                    <a:pt x="287" y="397"/>
                  </a:lnTo>
                  <a:lnTo>
                    <a:pt x="279" y="387"/>
                  </a:lnTo>
                  <a:lnTo>
                    <a:pt x="279" y="377"/>
                  </a:lnTo>
                  <a:lnTo>
                    <a:pt x="277" y="354"/>
                  </a:lnTo>
                  <a:lnTo>
                    <a:pt x="265" y="338"/>
                  </a:lnTo>
                  <a:lnTo>
                    <a:pt x="217" y="323"/>
                  </a:lnTo>
                  <a:lnTo>
                    <a:pt x="200" y="312"/>
                  </a:lnTo>
                  <a:lnTo>
                    <a:pt x="184" y="305"/>
                  </a:lnTo>
                  <a:lnTo>
                    <a:pt x="159" y="309"/>
                  </a:lnTo>
                  <a:lnTo>
                    <a:pt x="140" y="318"/>
                  </a:lnTo>
                  <a:lnTo>
                    <a:pt x="125" y="318"/>
                  </a:lnTo>
                  <a:lnTo>
                    <a:pt x="113" y="312"/>
                  </a:lnTo>
                  <a:lnTo>
                    <a:pt x="99" y="309"/>
                  </a:lnTo>
                  <a:lnTo>
                    <a:pt x="72" y="293"/>
                  </a:lnTo>
                  <a:lnTo>
                    <a:pt x="55" y="289"/>
                  </a:lnTo>
                  <a:lnTo>
                    <a:pt x="59" y="277"/>
                  </a:lnTo>
                  <a:lnTo>
                    <a:pt x="55" y="265"/>
                  </a:lnTo>
                  <a:lnTo>
                    <a:pt x="48" y="258"/>
                  </a:lnTo>
                  <a:lnTo>
                    <a:pt x="48" y="244"/>
                  </a:lnTo>
                  <a:lnTo>
                    <a:pt x="55" y="238"/>
                  </a:lnTo>
                  <a:lnTo>
                    <a:pt x="65" y="237"/>
                  </a:lnTo>
                  <a:lnTo>
                    <a:pt x="0" y="237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60" y="3"/>
                  </a:lnTo>
                  <a:lnTo>
                    <a:pt x="113" y="3"/>
                  </a:lnTo>
                  <a:lnTo>
                    <a:pt x="299" y="3"/>
                  </a:lnTo>
                  <a:lnTo>
                    <a:pt x="861" y="5"/>
                  </a:lnTo>
                  <a:lnTo>
                    <a:pt x="879" y="5"/>
                  </a:lnTo>
                  <a:lnTo>
                    <a:pt x="1180" y="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Freeform 21"/>
            <p:cNvSpPr>
              <a:spLocks/>
            </p:cNvSpPr>
            <p:nvPr/>
          </p:nvSpPr>
          <p:spPr bwMode="auto">
            <a:xfrm>
              <a:off x="2511516" y="3971417"/>
              <a:ext cx="1163267" cy="352121"/>
            </a:xfrm>
            <a:custGeom>
              <a:avLst/>
              <a:gdLst/>
              <a:ahLst/>
              <a:cxnLst>
                <a:cxn ang="0">
                  <a:pos x="1324" y="365"/>
                </a:cxn>
                <a:cxn ang="0">
                  <a:pos x="1315" y="390"/>
                </a:cxn>
                <a:cxn ang="0">
                  <a:pos x="1290" y="385"/>
                </a:cxn>
                <a:cxn ang="0">
                  <a:pos x="1274" y="382"/>
                </a:cxn>
                <a:cxn ang="0">
                  <a:pos x="1249" y="390"/>
                </a:cxn>
                <a:cxn ang="0">
                  <a:pos x="942" y="385"/>
                </a:cxn>
                <a:cxn ang="0">
                  <a:pos x="750" y="382"/>
                </a:cxn>
                <a:cxn ang="0">
                  <a:pos x="292" y="375"/>
                </a:cxn>
                <a:cxn ang="0">
                  <a:pos x="93" y="367"/>
                </a:cxn>
                <a:cxn ang="0">
                  <a:pos x="0" y="367"/>
                </a:cxn>
                <a:cxn ang="0">
                  <a:pos x="1" y="140"/>
                </a:cxn>
                <a:cxn ang="0">
                  <a:pos x="3" y="0"/>
                </a:cxn>
                <a:cxn ang="0">
                  <a:pos x="142" y="28"/>
                </a:cxn>
                <a:cxn ang="0">
                  <a:pos x="318" y="33"/>
                </a:cxn>
                <a:cxn ang="0">
                  <a:pos x="780" y="41"/>
                </a:cxn>
                <a:cxn ang="0">
                  <a:pos x="796" y="48"/>
                </a:cxn>
                <a:cxn ang="0">
                  <a:pos x="812" y="52"/>
                </a:cxn>
                <a:cxn ang="0">
                  <a:pos x="830" y="52"/>
                </a:cxn>
                <a:cxn ang="0">
                  <a:pos x="852" y="53"/>
                </a:cxn>
                <a:cxn ang="0">
                  <a:pos x="870" y="57"/>
                </a:cxn>
                <a:cxn ang="0">
                  <a:pos x="892" y="63"/>
                </a:cxn>
                <a:cxn ang="0">
                  <a:pos x="912" y="53"/>
                </a:cxn>
                <a:cxn ang="0">
                  <a:pos x="927" y="63"/>
                </a:cxn>
                <a:cxn ang="0">
                  <a:pos x="947" y="52"/>
                </a:cxn>
                <a:cxn ang="0">
                  <a:pos x="962" y="66"/>
                </a:cxn>
                <a:cxn ang="0">
                  <a:pos x="979" y="68"/>
                </a:cxn>
                <a:cxn ang="0">
                  <a:pos x="1005" y="78"/>
                </a:cxn>
                <a:cxn ang="0">
                  <a:pos x="1025" y="78"/>
                </a:cxn>
                <a:cxn ang="0">
                  <a:pos x="1049" y="60"/>
                </a:cxn>
                <a:cxn ang="0">
                  <a:pos x="1059" y="41"/>
                </a:cxn>
                <a:cxn ang="0">
                  <a:pos x="1082" y="28"/>
                </a:cxn>
                <a:cxn ang="0">
                  <a:pos x="1286" y="40"/>
                </a:cxn>
                <a:cxn ang="0">
                  <a:pos x="1299" y="53"/>
                </a:cxn>
                <a:cxn ang="0">
                  <a:pos x="1299" y="72"/>
                </a:cxn>
                <a:cxn ang="0">
                  <a:pos x="1321" y="83"/>
                </a:cxn>
                <a:cxn ang="0">
                  <a:pos x="1341" y="86"/>
                </a:cxn>
                <a:cxn ang="0">
                  <a:pos x="1339" y="98"/>
                </a:cxn>
                <a:cxn ang="0">
                  <a:pos x="1335" y="112"/>
                </a:cxn>
                <a:cxn ang="0">
                  <a:pos x="1321" y="120"/>
                </a:cxn>
                <a:cxn ang="0">
                  <a:pos x="1310" y="130"/>
                </a:cxn>
                <a:cxn ang="0">
                  <a:pos x="1306" y="150"/>
                </a:cxn>
                <a:cxn ang="0">
                  <a:pos x="1326" y="165"/>
                </a:cxn>
                <a:cxn ang="0">
                  <a:pos x="1321" y="183"/>
                </a:cxn>
                <a:cxn ang="0">
                  <a:pos x="1315" y="200"/>
                </a:cxn>
                <a:cxn ang="0">
                  <a:pos x="1306" y="218"/>
                </a:cxn>
                <a:cxn ang="0">
                  <a:pos x="1304" y="232"/>
                </a:cxn>
                <a:cxn ang="0">
                  <a:pos x="1299" y="248"/>
                </a:cxn>
                <a:cxn ang="0">
                  <a:pos x="1281" y="255"/>
                </a:cxn>
                <a:cxn ang="0">
                  <a:pos x="1281" y="278"/>
                </a:cxn>
                <a:cxn ang="0">
                  <a:pos x="1297" y="290"/>
                </a:cxn>
                <a:cxn ang="0">
                  <a:pos x="1292" y="310"/>
                </a:cxn>
                <a:cxn ang="0">
                  <a:pos x="1306" y="325"/>
                </a:cxn>
                <a:cxn ang="0">
                  <a:pos x="1319" y="356"/>
                </a:cxn>
              </a:cxnLst>
              <a:rect l="0" t="0" r="r" b="b"/>
              <a:pathLst>
                <a:path w="1350" h="391">
                  <a:moveTo>
                    <a:pt x="1319" y="356"/>
                  </a:moveTo>
                  <a:lnTo>
                    <a:pt x="1324" y="365"/>
                  </a:lnTo>
                  <a:lnTo>
                    <a:pt x="1321" y="380"/>
                  </a:lnTo>
                  <a:lnTo>
                    <a:pt x="1315" y="390"/>
                  </a:lnTo>
                  <a:lnTo>
                    <a:pt x="1304" y="385"/>
                  </a:lnTo>
                  <a:lnTo>
                    <a:pt x="1290" y="385"/>
                  </a:lnTo>
                  <a:lnTo>
                    <a:pt x="1281" y="390"/>
                  </a:lnTo>
                  <a:lnTo>
                    <a:pt x="1274" y="382"/>
                  </a:lnTo>
                  <a:lnTo>
                    <a:pt x="1264" y="382"/>
                  </a:lnTo>
                  <a:lnTo>
                    <a:pt x="1249" y="390"/>
                  </a:lnTo>
                  <a:lnTo>
                    <a:pt x="1234" y="390"/>
                  </a:lnTo>
                  <a:lnTo>
                    <a:pt x="942" y="385"/>
                  </a:lnTo>
                  <a:lnTo>
                    <a:pt x="757" y="382"/>
                  </a:lnTo>
                  <a:lnTo>
                    <a:pt x="750" y="382"/>
                  </a:lnTo>
                  <a:lnTo>
                    <a:pt x="447" y="376"/>
                  </a:lnTo>
                  <a:lnTo>
                    <a:pt x="292" y="375"/>
                  </a:lnTo>
                  <a:lnTo>
                    <a:pt x="155" y="371"/>
                  </a:lnTo>
                  <a:lnTo>
                    <a:pt x="93" y="367"/>
                  </a:lnTo>
                  <a:lnTo>
                    <a:pt x="28" y="367"/>
                  </a:lnTo>
                  <a:lnTo>
                    <a:pt x="0" y="367"/>
                  </a:lnTo>
                  <a:lnTo>
                    <a:pt x="1" y="247"/>
                  </a:lnTo>
                  <a:lnTo>
                    <a:pt x="1" y="140"/>
                  </a:lnTo>
                  <a:lnTo>
                    <a:pt x="3" y="72"/>
                  </a:lnTo>
                  <a:lnTo>
                    <a:pt x="3" y="0"/>
                  </a:lnTo>
                  <a:lnTo>
                    <a:pt x="142" y="3"/>
                  </a:lnTo>
                  <a:lnTo>
                    <a:pt x="142" y="28"/>
                  </a:lnTo>
                  <a:lnTo>
                    <a:pt x="232" y="32"/>
                  </a:lnTo>
                  <a:lnTo>
                    <a:pt x="318" y="33"/>
                  </a:lnTo>
                  <a:lnTo>
                    <a:pt x="480" y="37"/>
                  </a:lnTo>
                  <a:lnTo>
                    <a:pt x="780" y="41"/>
                  </a:lnTo>
                  <a:lnTo>
                    <a:pt x="789" y="45"/>
                  </a:lnTo>
                  <a:lnTo>
                    <a:pt x="796" y="48"/>
                  </a:lnTo>
                  <a:lnTo>
                    <a:pt x="807" y="48"/>
                  </a:lnTo>
                  <a:lnTo>
                    <a:pt x="812" y="52"/>
                  </a:lnTo>
                  <a:lnTo>
                    <a:pt x="822" y="52"/>
                  </a:lnTo>
                  <a:lnTo>
                    <a:pt x="830" y="52"/>
                  </a:lnTo>
                  <a:lnTo>
                    <a:pt x="842" y="60"/>
                  </a:lnTo>
                  <a:lnTo>
                    <a:pt x="852" y="53"/>
                  </a:lnTo>
                  <a:lnTo>
                    <a:pt x="862" y="53"/>
                  </a:lnTo>
                  <a:lnTo>
                    <a:pt x="870" y="57"/>
                  </a:lnTo>
                  <a:lnTo>
                    <a:pt x="885" y="60"/>
                  </a:lnTo>
                  <a:lnTo>
                    <a:pt x="892" y="63"/>
                  </a:lnTo>
                  <a:lnTo>
                    <a:pt x="902" y="63"/>
                  </a:lnTo>
                  <a:lnTo>
                    <a:pt x="912" y="53"/>
                  </a:lnTo>
                  <a:lnTo>
                    <a:pt x="922" y="57"/>
                  </a:lnTo>
                  <a:lnTo>
                    <a:pt x="927" y="63"/>
                  </a:lnTo>
                  <a:lnTo>
                    <a:pt x="936" y="60"/>
                  </a:lnTo>
                  <a:lnTo>
                    <a:pt x="947" y="52"/>
                  </a:lnTo>
                  <a:lnTo>
                    <a:pt x="956" y="57"/>
                  </a:lnTo>
                  <a:lnTo>
                    <a:pt x="962" y="66"/>
                  </a:lnTo>
                  <a:lnTo>
                    <a:pt x="970" y="68"/>
                  </a:lnTo>
                  <a:lnTo>
                    <a:pt x="979" y="68"/>
                  </a:lnTo>
                  <a:lnTo>
                    <a:pt x="992" y="73"/>
                  </a:lnTo>
                  <a:lnTo>
                    <a:pt x="1005" y="78"/>
                  </a:lnTo>
                  <a:lnTo>
                    <a:pt x="1017" y="78"/>
                  </a:lnTo>
                  <a:lnTo>
                    <a:pt x="1025" y="78"/>
                  </a:lnTo>
                  <a:lnTo>
                    <a:pt x="1034" y="68"/>
                  </a:lnTo>
                  <a:lnTo>
                    <a:pt x="1049" y="60"/>
                  </a:lnTo>
                  <a:lnTo>
                    <a:pt x="1050" y="48"/>
                  </a:lnTo>
                  <a:lnTo>
                    <a:pt x="1059" y="41"/>
                  </a:lnTo>
                  <a:lnTo>
                    <a:pt x="1074" y="32"/>
                  </a:lnTo>
                  <a:lnTo>
                    <a:pt x="1082" y="28"/>
                  </a:lnTo>
                  <a:lnTo>
                    <a:pt x="1281" y="32"/>
                  </a:lnTo>
                  <a:lnTo>
                    <a:pt x="1286" y="40"/>
                  </a:lnTo>
                  <a:lnTo>
                    <a:pt x="1290" y="48"/>
                  </a:lnTo>
                  <a:lnTo>
                    <a:pt x="1299" y="53"/>
                  </a:lnTo>
                  <a:lnTo>
                    <a:pt x="1301" y="60"/>
                  </a:lnTo>
                  <a:lnTo>
                    <a:pt x="1299" y="72"/>
                  </a:lnTo>
                  <a:lnTo>
                    <a:pt x="1312" y="78"/>
                  </a:lnTo>
                  <a:lnTo>
                    <a:pt x="1321" y="83"/>
                  </a:lnTo>
                  <a:lnTo>
                    <a:pt x="1330" y="81"/>
                  </a:lnTo>
                  <a:lnTo>
                    <a:pt x="1341" y="86"/>
                  </a:lnTo>
                  <a:lnTo>
                    <a:pt x="1349" y="92"/>
                  </a:lnTo>
                  <a:lnTo>
                    <a:pt x="1339" y="98"/>
                  </a:lnTo>
                  <a:lnTo>
                    <a:pt x="1332" y="103"/>
                  </a:lnTo>
                  <a:lnTo>
                    <a:pt x="1335" y="112"/>
                  </a:lnTo>
                  <a:lnTo>
                    <a:pt x="1330" y="120"/>
                  </a:lnTo>
                  <a:lnTo>
                    <a:pt x="1321" y="120"/>
                  </a:lnTo>
                  <a:lnTo>
                    <a:pt x="1312" y="121"/>
                  </a:lnTo>
                  <a:lnTo>
                    <a:pt x="1310" y="130"/>
                  </a:lnTo>
                  <a:lnTo>
                    <a:pt x="1306" y="141"/>
                  </a:lnTo>
                  <a:lnTo>
                    <a:pt x="1306" y="150"/>
                  </a:lnTo>
                  <a:lnTo>
                    <a:pt x="1321" y="156"/>
                  </a:lnTo>
                  <a:lnTo>
                    <a:pt x="1326" y="165"/>
                  </a:lnTo>
                  <a:lnTo>
                    <a:pt x="1324" y="176"/>
                  </a:lnTo>
                  <a:lnTo>
                    <a:pt x="1321" y="183"/>
                  </a:lnTo>
                  <a:lnTo>
                    <a:pt x="1315" y="192"/>
                  </a:lnTo>
                  <a:lnTo>
                    <a:pt x="1315" y="200"/>
                  </a:lnTo>
                  <a:lnTo>
                    <a:pt x="1315" y="212"/>
                  </a:lnTo>
                  <a:lnTo>
                    <a:pt x="1306" y="218"/>
                  </a:lnTo>
                  <a:lnTo>
                    <a:pt x="1301" y="223"/>
                  </a:lnTo>
                  <a:lnTo>
                    <a:pt x="1304" y="232"/>
                  </a:lnTo>
                  <a:lnTo>
                    <a:pt x="1304" y="243"/>
                  </a:lnTo>
                  <a:lnTo>
                    <a:pt x="1299" y="248"/>
                  </a:lnTo>
                  <a:lnTo>
                    <a:pt x="1290" y="252"/>
                  </a:lnTo>
                  <a:lnTo>
                    <a:pt x="1281" y="255"/>
                  </a:lnTo>
                  <a:lnTo>
                    <a:pt x="1281" y="267"/>
                  </a:lnTo>
                  <a:lnTo>
                    <a:pt x="1281" y="278"/>
                  </a:lnTo>
                  <a:lnTo>
                    <a:pt x="1286" y="287"/>
                  </a:lnTo>
                  <a:lnTo>
                    <a:pt x="1297" y="290"/>
                  </a:lnTo>
                  <a:lnTo>
                    <a:pt x="1297" y="298"/>
                  </a:lnTo>
                  <a:lnTo>
                    <a:pt x="1292" y="310"/>
                  </a:lnTo>
                  <a:lnTo>
                    <a:pt x="1299" y="320"/>
                  </a:lnTo>
                  <a:lnTo>
                    <a:pt x="1306" y="325"/>
                  </a:lnTo>
                  <a:lnTo>
                    <a:pt x="1312" y="351"/>
                  </a:lnTo>
                  <a:lnTo>
                    <a:pt x="1319" y="35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auto">
            <a:xfrm>
              <a:off x="5026757" y="3035732"/>
              <a:ext cx="672110" cy="570056"/>
            </a:xfrm>
            <a:custGeom>
              <a:avLst/>
              <a:gdLst/>
              <a:ahLst/>
              <a:cxnLst>
                <a:cxn ang="0">
                  <a:pos x="1" y="94"/>
                </a:cxn>
                <a:cxn ang="0">
                  <a:pos x="8" y="19"/>
                </a:cxn>
                <a:cxn ang="0">
                  <a:pos x="79" y="0"/>
                </a:cxn>
                <a:cxn ang="0">
                  <a:pos x="92" y="10"/>
                </a:cxn>
                <a:cxn ang="0">
                  <a:pos x="97" y="28"/>
                </a:cxn>
                <a:cxn ang="0">
                  <a:pos x="115" y="39"/>
                </a:cxn>
                <a:cxn ang="0">
                  <a:pos x="134" y="41"/>
                </a:cxn>
                <a:cxn ang="0">
                  <a:pos x="154" y="48"/>
                </a:cxn>
                <a:cxn ang="0">
                  <a:pos x="172" y="47"/>
                </a:cxn>
                <a:cxn ang="0">
                  <a:pos x="175" y="19"/>
                </a:cxn>
                <a:cxn ang="0">
                  <a:pos x="190" y="12"/>
                </a:cxn>
                <a:cxn ang="0">
                  <a:pos x="216" y="26"/>
                </a:cxn>
                <a:cxn ang="0">
                  <a:pos x="236" y="23"/>
                </a:cxn>
                <a:cxn ang="0">
                  <a:pos x="256" y="21"/>
                </a:cxn>
                <a:cxn ang="0">
                  <a:pos x="287" y="28"/>
                </a:cxn>
                <a:cxn ang="0">
                  <a:pos x="289" y="48"/>
                </a:cxn>
                <a:cxn ang="0">
                  <a:pos x="287" y="67"/>
                </a:cxn>
                <a:cxn ang="0">
                  <a:pos x="311" y="70"/>
                </a:cxn>
                <a:cxn ang="0">
                  <a:pos x="339" y="70"/>
                </a:cxn>
                <a:cxn ang="0">
                  <a:pos x="346" y="94"/>
                </a:cxn>
                <a:cxn ang="0">
                  <a:pos x="392" y="107"/>
                </a:cxn>
                <a:cxn ang="0">
                  <a:pos x="406" y="97"/>
                </a:cxn>
                <a:cxn ang="0">
                  <a:pos x="411" y="74"/>
                </a:cxn>
                <a:cxn ang="0">
                  <a:pos x="414" y="48"/>
                </a:cxn>
                <a:cxn ang="0">
                  <a:pos x="428" y="41"/>
                </a:cxn>
                <a:cxn ang="0">
                  <a:pos x="456" y="21"/>
                </a:cxn>
                <a:cxn ang="0">
                  <a:pos x="468" y="10"/>
                </a:cxn>
                <a:cxn ang="0">
                  <a:pos x="485" y="6"/>
                </a:cxn>
                <a:cxn ang="0">
                  <a:pos x="503" y="6"/>
                </a:cxn>
                <a:cxn ang="0">
                  <a:pos x="516" y="26"/>
                </a:cxn>
                <a:cxn ang="0">
                  <a:pos x="530" y="41"/>
                </a:cxn>
                <a:cxn ang="0">
                  <a:pos x="545" y="55"/>
                </a:cxn>
                <a:cxn ang="0">
                  <a:pos x="558" y="79"/>
                </a:cxn>
                <a:cxn ang="0">
                  <a:pos x="561" y="99"/>
                </a:cxn>
                <a:cxn ang="0">
                  <a:pos x="582" y="114"/>
                </a:cxn>
                <a:cxn ang="0">
                  <a:pos x="592" y="128"/>
                </a:cxn>
                <a:cxn ang="0">
                  <a:pos x="608" y="134"/>
                </a:cxn>
                <a:cxn ang="0">
                  <a:pos x="634" y="123"/>
                </a:cxn>
                <a:cxn ang="0">
                  <a:pos x="642" y="105"/>
                </a:cxn>
                <a:cxn ang="0">
                  <a:pos x="652" y="97"/>
                </a:cxn>
                <a:cxn ang="0">
                  <a:pos x="680" y="103"/>
                </a:cxn>
                <a:cxn ang="0">
                  <a:pos x="705" y="94"/>
                </a:cxn>
                <a:cxn ang="0">
                  <a:pos x="718" y="85"/>
                </a:cxn>
                <a:cxn ang="0">
                  <a:pos x="738" y="90"/>
                </a:cxn>
                <a:cxn ang="0">
                  <a:pos x="752" y="97"/>
                </a:cxn>
                <a:cxn ang="0">
                  <a:pos x="765" y="294"/>
                </a:cxn>
                <a:cxn ang="0">
                  <a:pos x="771" y="480"/>
                </a:cxn>
                <a:cxn ang="0">
                  <a:pos x="687" y="613"/>
                </a:cxn>
                <a:cxn ang="0">
                  <a:pos x="8" y="406"/>
                </a:cxn>
              </a:cxnLst>
              <a:rect l="0" t="0" r="r" b="b"/>
              <a:pathLst>
                <a:path w="780" h="633">
                  <a:moveTo>
                    <a:pt x="8" y="406"/>
                  </a:moveTo>
                  <a:lnTo>
                    <a:pt x="1" y="94"/>
                  </a:lnTo>
                  <a:lnTo>
                    <a:pt x="0" y="15"/>
                  </a:lnTo>
                  <a:lnTo>
                    <a:pt x="8" y="19"/>
                  </a:lnTo>
                  <a:lnTo>
                    <a:pt x="15" y="19"/>
                  </a:lnTo>
                  <a:lnTo>
                    <a:pt x="79" y="0"/>
                  </a:lnTo>
                  <a:lnTo>
                    <a:pt x="83" y="3"/>
                  </a:lnTo>
                  <a:lnTo>
                    <a:pt x="92" y="10"/>
                  </a:lnTo>
                  <a:lnTo>
                    <a:pt x="92" y="21"/>
                  </a:lnTo>
                  <a:lnTo>
                    <a:pt x="97" y="28"/>
                  </a:lnTo>
                  <a:lnTo>
                    <a:pt x="107" y="35"/>
                  </a:lnTo>
                  <a:lnTo>
                    <a:pt x="115" y="39"/>
                  </a:lnTo>
                  <a:lnTo>
                    <a:pt x="125" y="39"/>
                  </a:lnTo>
                  <a:lnTo>
                    <a:pt x="134" y="41"/>
                  </a:lnTo>
                  <a:lnTo>
                    <a:pt x="145" y="47"/>
                  </a:lnTo>
                  <a:lnTo>
                    <a:pt x="154" y="48"/>
                  </a:lnTo>
                  <a:lnTo>
                    <a:pt x="162" y="48"/>
                  </a:lnTo>
                  <a:lnTo>
                    <a:pt x="172" y="47"/>
                  </a:lnTo>
                  <a:lnTo>
                    <a:pt x="172" y="35"/>
                  </a:lnTo>
                  <a:lnTo>
                    <a:pt x="175" y="19"/>
                  </a:lnTo>
                  <a:lnTo>
                    <a:pt x="182" y="12"/>
                  </a:lnTo>
                  <a:lnTo>
                    <a:pt x="190" y="12"/>
                  </a:lnTo>
                  <a:lnTo>
                    <a:pt x="207" y="23"/>
                  </a:lnTo>
                  <a:lnTo>
                    <a:pt x="216" y="26"/>
                  </a:lnTo>
                  <a:lnTo>
                    <a:pt x="222" y="23"/>
                  </a:lnTo>
                  <a:lnTo>
                    <a:pt x="236" y="23"/>
                  </a:lnTo>
                  <a:lnTo>
                    <a:pt x="247" y="23"/>
                  </a:lnTo>
                  <a:lnTo>
                    <a:pt x="256" y="21"/>
                  </a:lnTo>
                  <a:lnTo>
                    <a:pt x="263" y="21"/>
                  </a:lnTo>
                  <a:lnTo>
                    <a:pt x="287" y="28"/>
                  </a:lnTo>
                  <a:lnTo>
                    <a:pt x="291" y="39"/>
                  </a:lnTo>
                  <a:lnTo>
                    <a:pt x="289" y="48"/>
                  </a:lnTo>
                  <a:lnTo>
                    <a:pt x="284" y="59"/>
                  </a:lnTo>
                  <a:lnTo>
                    <a:pt x="287" y="67"/>
                  </a:lnTo>
                  <a:lnTo>
                    <a:pt x="294" y="70"/>
                  </a:lnTo>
                  <a:lnTo>
                    <a:pt x="311" y="70"/>
                  </a:lnTo>
                  <a:lnTo>
                    <a:pt x="334" y="65"/>
                  </a:lnTo>
                  <a:lnTo>
                    <a:pt x="339" y="70"/>
                  </a:lnTo>
                  <a:lnTo>
                    <a:pt x="339" y="80"/>
                  </a:lnTo>
                  <a:lnTo>
                    <a:pt x="346" y="94"/>
                  </a:lnTo>
                  <a:lnTo>
                    <a:pt x="354" y="99"/>
                  </a:lnTo>
                  <a:lnTo>
                    <a:pt x="392" y="107"/>
                  </a:lnTo>
                  <a:lnTo>
                    <a:pt x="399" y="105"/>
                  </a:lnTo>
                  <a:lnTo>
                    <a:pt x="406" y="97"/>
                  </a:lnTo>
                  <a:lnTo>
                    <a:pt x="408" y="85"/>
                  </a:lnTo>
                  <a:lnTo>
                    <a:pt x="411" y="74"/>
                  </a:lnTo>
                  <a:lnTo>
                    <a:pt x="411" y="60"/>
                  </a:lnTo>
                  <a:lnTo>
                    <a:pt x="414" y="48"/>
                  </a:lnTo>
                  <a:lnTo>
                    <a:pt x="423" y="48"/>
                  </a:lnTo>
                  <a:lnTo>
                    <a:pt x="428" y="41"/>
                  </a:lnTo>
                  <a:lnTo>
                    <a:pt x="443" y="26"/>
                  </a:lnTo>
                  <a:lnTo>
                    <a:pt x="456" y="21"/>
                  </a:lnTo>
                  <a:lnTo>
                    <a:pt x="463" y="12"/>
                  </a:lnTo>
                  <a:lnTo>
                    <a:pt x="468" y="10"/>
                  </a:lnTo>
                  <a:lnTo>
                    <a:pt x="478" y="3"/>
                  </a:lnTo>
                  <a:lnTo>
                    <a:pt x="485" y="6"/>
                  </a:lnTo>
                  <a:lnTo>
                    <a:pt x="493" y="3"/>
                  </a:lnTo>
                  <a:lnTo>
                    <a:pt x="503" y="6"/>
                  </a:lnTo>
                  <a:lnTo>
                    <a:pt x="507" y="19"/>
                  </a:lnTo>
                  <a:lnTo>
                    <a:pt x="516" y="26"/>
                  </a:lnTo>
                  <a:lnTo>
                    <a:pt x="523" y="35"/>
                  </a:lnTo>
                  <a:lnTo>
                    <a:pt x="530" y="41"/>
                  </a:lnTo>
                  <a:lnTo>
                    <a:pt x="533" y="52"/>
                  </a:lnTo>
                  <a:lnTo>
                    <a:pt x="545" y="55"/>
                  </a:lnTo>
                  <a:lnTo>
                    <a:pt x="550" y="65"/>
                  </a:lnTo>
                  <a:lnTo>
                    <a:pt x="558" y="79"/>
                  </a:lnTo>
                  <a:lnTo>
                    <a:pt x="561" y="88"/>
                  </a:lnTo>
                  <a:lnTo>
                    <a:pt x="561" y="99"/>
                  </a:lnTo>
                  <a:lnTo>
                    <a:pt x="576" y="105"/>
                  </a:lnTo>
                  <a:lnTo>
                    <a:pt x="582" y="114"/>
                  </a:lnTo>
                  <a:lnTo>
                    <a:pt x="587" y="119"/>
                  </a:lnTo>
                  <a:lnTo>
                    <a:pt x="592" y="128"/>
                  </a:lnTo>
                  <a:lnTo>
                    <a:pt x="598" y="134"/>
                  </a:lnTo>
                  <a:lnTo>
                    <a:pt x="608" y="134"/>
                  </a:lnTo>
                  <a:lnTo>
                    <a:pt x="616" y="128"/>
                  </a:lnTo>
                  <a:lnTo>
                    <a:pt x="634" y="123"/>
                  </a:lnTo>
                  <a:lnTo>
                    <a:pt x="634" y="114"/>
                  </a:lnTo>
                  <a:lnTo>
                    <a:pt x="642" y="105"/>
                  </a:lnTo>
                  <a:lnTo>
                    <a:pt x="647" y="97"/>
                  </a:lnTo>
                  <a:lnTo>
                    <a:pt x="652" y="97"/>
                  </a:lnTo>
                  <a:lnTo>
                    <a:pt x="663" y="99"/>
                  </a:lnTo>
                  <a:lnTo>
                    <a:pt x="680" y="103"/>
                  </a:lnTo>
                  <a:lnTo>
                    <a:pt x="694" y="99"/>
                  </a:lnTo>
                  <a:lnTo>
                    <a:pt x="705" y="94"/>
                  </a:lnTo>
                  <a:lnTo>
                    <a:pt x="712" y="94"/>
                  </a:lnTo>
                  <a:lnTo>
                    <a:pt x="718" y="85"/>
                  </a:lnTo>
                  <a:lnTo>
                    <a:pt x="729" y="85"/>
                  </a:lnTo>
                  <a:lnTo>
                    <a:pt x="738" y="90"/>
                  </a:lnTo>
                  <a:lnTo>
                    <a:pt x="747" y="90"/>
                  </a:lnTo>
                  <a:lnTo>
                    <a:pt x="752" y="97"/>
                  </a:lnTo>
                  <a:lnTo>
                    <a:pt x="760" y="103"/>
                  </a:lnTo>
                  <a:lnTo>
                    <a:pt x="765" y="294"/>
                  </a:lnTo>
                  <a:lnTo>
                    <a:pt x="769" y="323"/>
                  </a:lnTo>
                  <a:lnTo>
                    <a:pt x="771" y="480"/>
                  </a:lnTo>
                  <a:lnTo>
                    <a:pt x="779" y="609"/>
                  </a:lnTo>
                  <a:lnTo>
                    <a:pt x="687" y="613"/>
                  </a:lnTo>
                  <a:lnTo>
                    <a:pt x="12" y="632"/>
                  </a:lnTo>
                  <a:lnTo>
                    <a:pt x="8" y="406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Freeform 23"/>
            <p:cNvSpPr>
              <a:spLocks/>
            </p:cNvSpPr>
            <p:nvPr/>
          </p:nvSpPr>
          <p:spPr bwMode="auto">
            <a:xfrm>
              <a:off x="3949659" y="2191003"/>
              <a:ext cx="1144310" cy="863640"/>
            </a:xfrm>
            <a:custGeom>
              <a:avLst/>
              <a:gdLst/>
              <a:ahLst/>
              <a:cxnLst>
                <a:cxn ang="0">
                  <a:pos x="217" y="641"/>
                </a:cxn>
                <a:cxn ang="0">
                  <a:pos x="257" y="657"/>
                </a:cxn>
                <a:cxn ang="0">
                  <a:pos x="290" y="686"/>
                </a:cxn>
                <a:cxn ang="0">
                  <a:pos x="323" y="701"/>
                </a:cxn>
                <a:cxn ang="0">
                  <a:pos x="348" y="726"/>
                </a:cxn>
                <a:cxn ang="0">
                  <a:pos x="339" y="764"/>
                </a:cxn>
                <a:cxn ang="0">
                  <a:pos x="366" y="803"/>
                </a:cxn>
                <a:cxn ang="0">
                  <a:pos x="408" y="821"/>
                </a:cxn>
                <a:cxn ang="0">
                  <a:pos x="439" y="846"/>
                </a:cxn>
                <a:cxn ang="0">
                  <a:pos x="475" y="853"/>
                </a:cxn>
                <a:cxn ang="0">
                  <a:pos x="480" y="883"/>
                </a:cxn>
                <a:cxn ang="0">
                  <a:pos x="520" y="903"/>
                </a:cxn>
                <a:cxn ang="0">
                  <a:pos x="533" y="944"/>
                </a:cxn>
                <a:cxn ang="0">
                  <a:pos x="653" y="933"/>
                </a:cxn>
                <a:cxn ang="0">
                  <a:pos x="652" y="883"/>
                </a:cxn>
                <a:cxn ang="0">
                  <a:pos x="670" y="848"/>
                </a:cxn>
                <a:cxn ang="0">
                  <a:pos x="722" y="828"/>
                </a:cxn>
                <a:cxn ang="0">
                  <a:pos x="753" y="833"/>
                </a:cxn>
                <a:cxn ang="0">
                  <a:pos x="792" y="843"/>
                </a:cxn>
                <a:cxn ang="0">
                  <a:pos x="793" y="903"/>
                </a:cxn>
                <a:cxn ang="0">
                  <a:pos x="833" y="903"/>
                </a:cxn>
                <a:cxn ang="0">
                  <a:pos x="862" y="877"/>
                </a:cxn>
                <a:cxn ang="0">
                  <a:pos x="897" y="839"/>
                </a:cxn>
                <a:cxn ang="0">
                  <a:pos x="935" y="839"/>
                </a:cxn>
                <a:cxn ang="0">
                  <a:pos x="964" y="863"/>
                </a:cxn>
                <a:cxn ang="0">
                  <a:pos x="1012" y="857"/>
                </a:cxn>
                <a:cxn ang="0">
                  <a:pos x="1030" y="806"/>
                </a:cxn>
                <a:cxn ang="0">
                  <a:pos x="1072" y="811"/>
                </a:cxn>
                <a:cxn ang="0">
                  <a:pos x="1112" y="788"/>
                </a:cxn>
                <a:cxn ang="0">
                  <a:pos x="1153" y="776"/>
                </a:cxn>
                <a:cxn ang="0">
                  <a:pos x="1200" y="793"/>
                </a:cxn>
                <a:cxn ang="0">
                  <a:pos x="1232" y="868"/>
                </a:cxn>
                <a:cxn ang="0">
                  <a:pos x="1257" y="908"/>
                </a:cxn>
                <a:cxn ang="0">
                  <a:pos x="1244" y="950"/>
                </a:cxn>
                <a:cxn ang="0">
                  <a:pos x="1327" y="936"/>
                </a:cxn>
                <a:cxn ang="0">
                  <a:pos x="1320" y="312"/>
                </a:cxn>
                <a:cxn ang="0">
                  <a:pos x="21" y="17"/>
                </a:cxn>
                <a:cxn ang="0">
                  <a:pos x="5" y="50"/>
                </a:cxn>
                <a:cxn ang="0">
                  <a:pos x="37" y="72"/>
                </a:cxn>
                <a:cxn ang="0">
                  <a:pos x="73" y="57"/>
                </a:cxn>
                <a:cxn ang="0">
                  <a:pos x="73" y="95"/>
                </a:cxn>
                <a:cxn ang="0">
                  <a:pos x="77" y="130"/>
                </a:cxn>
                <a:cxn ang="0">
                  <a:pos x="93" y="155"/>
                </a:cxn>
                <a:cxn ang="0">
                  <a:pos x="97" y="200"/>
                </a:cxn>
                <a:cxn ang="0">
                  <a:pos x="123" y="240"/>
                </a:cxn>
                <a:cxn ang="0">
                  <a:pos x="137" y="265"/>
                </a:cxn>
                <a:cxn ang="0">
                  <a:pos x="115" y="292"/>
                </a:cxn>
                <a:cxn ang="0">
                  <a:pos x="92" y="320"/>
                </a:cxn>
                <a:cxn ang="0">
                  <a:pos x="66" y="347"/>
                </a:cxn>
                <a:cxn ang="0">
                  <a:pos x="70" y="379"/>
                </a:cxn>
                <a:cxn ang="0">
                  <a:pos x="97" y="394"/>
                </a:cxn>
                <a:cxn ang="0">
                  <a:pos x="126" y="399"/>
                </a:cxn>
                <a:cxn ang="0">
                  <a:pos x="117" y="437"/>
                </a:cxn>
                <a:cxn ang="0">
                  <a:pos x="150" y="442"/>
                </a:cxn>
                <a:cxn ang="0">
                  <a:pos x="152" y="475"/>
                </a:cxn>
                <a:cxn ang="0">
                  <a:pos x="146" y="510"/>
                </a:cxn>
                <a:cxn ang="0">
                  <a:pos x="152" y="544"/>
                </a:cxn>
                <a:cxn ang="0">
                  <a:pos x="186" y="569"/>
                </a:cxn>
                <a:cxn ang="0">
                  <a:pos x="205" y="602"/>
                </a:cxn>
              </a:cxnLst>
              <a:rect l="0" t="0" r="r" b="b"/>
              <a:pathLst>
                <a:path w="1328" h="959">
                  <a:moveTo>
                    <a:pt x="193" y="609"/>
                  </a:moveTo>
                  <a:lnTo>
                    <a:pt x="193" y="621"/>
                  </a:lnTo>
                  <a:lnTo>
                    <a:pt x="203" y="632"/>
                  </a:lnTo>
                  <a:lnTo>
                    <a:pt x="217" y="641"/>
                  </a:lnTo>
                  <a:lnTo>
                    <a:pt x="232" y="641"/>
                  </a:lnTo>
                  <a:lnTo>
                    <a:pt x="237" y="634"/>
                  </a:lnTo>
                  <a:lnTo>
                    <a:pt x="248" y="646"/>
                  </a:lnTo>
                  <a:lnTo>
                    <a:pt x="257" y="657"/>
                  </a:lnTo>
                  <a:lnTo>
                    <a:pt x="266" y="666"/>
                  </a:lnTo>
                  <a:lnTo>
                    <a:pt x="270" y="674"/>
                  </a:lnTo>
                  <a:lnTo>
                    <a:pt x="277" y="681"/>
                  </a:lnTo>
                  <a:lnTo>
                    <a:pt x="290" y="686"/>
                  </a:lnTo>
                  <a:lnTo>
                    <a:pt x="295" y="688"/>
                  </a:lnTo>
                  <a:lnTo>
                    <a:pt x="308" y="691"/>
                  </a:lnTo>
                  <a:lnTo>
                    <a:pt x="317" y="696"/>
                  </a:lnTo>
                  <a:lnTo>
                    <a:pt x="323" y="701"/>
                  </a:lnTo>
                  <a:lnTo>
                    <a:pt x="323" y="711"/>
                  </a:lnTo>
                  <a:lnTo>
                    <a:pt x="328" y="719"/>
                  </a:lnTo>
                  <a:lnTo>
                    <a:pt x="340" y="719"/>
                  </a:lnTo>
                  <a:lnTo>
                    <a:pt x="348" y="726"/>
                  </a:lnTo>
                  <a:lnTo>
                    <a:pt x="348" y="739"/>
                  </a:lnTo>
                  <a:lnTo>
                    <a:pt x="348" y="748"/>
                  </a:lnTo>
                  <a:lnTo>
                    <a:pt x="340" y="757"/>
                  </a:lnTo>
                  <a:lnTo>
                    <a:pt x="339" y="764"/>
                  </a:lnTo>
                  <a:lnTo>
                    <a:pt x="343" y="776"/>
                  </a:lnTo>
                  <a:lnTo>
                    <a:pt x="348" y="786"/>
                  </a:lnTo>
                  <a:lnTo>
                    <a:pt x="357" y="788"/>
                  </a:lnTo>
                  <a:lnTo>
                    <a:pt x="366" y="803"/>
                  </a:lnTo>
                  <a:lnTo>
                    <a:pt x="377" y="803"/>
                  </a:lnTo>
                  <a:lnTo>
                    <a:pt x="386" y="803"/>
                  </a:lnTo>
                  <a:lnTo>
                    <a:pt x="399" y="811"/>
                  </a:lnTo>
                  <a:lnTo>
                    <a:pt x="408" y="821"/>
                  </a:lnTo>
                  <a:lnTo>
                    <a:pt x="415" y="828"/>
                  </a:lnTo>
                  <a:lnTo>
                    <a:pt x="420" y="833"/>
                  </a:lnTo>
                  <a:lnTo>
                    <a:pt x="430" y="839"/>
                  </a:lnTo>
                  <a:lnTo>
                    <a:pt x="439" y="846"/>
                  </a:lnTo>
                  <a:lnTo>
                    <a:pt x="448" y="846"/>
                  </a:lnTo>
                  <a:lnTo>
                    <a:pt x="455" y="846"/>
                  </a:lnTo>
                  <a:lnTo>
                    <a:pt x="460" y="851"/>
                  </a:lnTo>
                  <a:lnTo>
                    <a:pt x="475" y="853"/>
                  </a:lnTo>
                  <a:lnTo>
                    <a:pt x="485" y="857"/>
                  </a:lnTo>
                  <a:lnTo>
                    <a:pt x="486" y="866"/>
                  </a:lnTo>
                  <a:lnTo>
                    <a:pt x="480" y="871"/>
                  </a:lnTo>
                  <a:lnTo>
                    <a:pt x="480" y="883"/>
                  </a:lnTo>
                  <a:lnTo>
                    <a:pt x="493" y="886"/>
                  </a:lnTo>
                  <a:lnTo>
                    <a:pt x="500" y="893"/>
                  </a:lnTo>
                  <a:lnTo>
                    <a:pt x="517" y="897"/>
                  </a:lnTo>
                  <a:lnTo>
                    <a:pt x="520" y="903"/>
                  </a:lnTo>
                  <a:lnTo>
                    <a:pt x="525" y="915"/>
                  </a:lnTo>
                  <a:lnTo>
                    <a:pt x="532" y="928"/>
                  </a:lnTo>
                  <a:lnTo>
                    <a:pt x="533" y="935"/>
                  </a:lnTo>
                  <a:lnTo>
                    <a:pt x="533" y="944"/>
                  </a:lnTo>
                  <a:lnTo>
                    <a:pt x="545" y="950"/>
                  </a:lnTo>
                  <a:lnTo>
                    <a:pt x="660" y="950"/>
                  </a:lnTo>
                  <a:lnTo>
                    <a:pt x="653" y="941"/>
                  </a:lnTo>
                  <a:lnTo>
                    <a:pt x="653" y="933"/>
                  </a:lnTo>
                  <a:lnTo>
                    <a:pt x="657" y="921"/>
                  </a:lnTo>
                  <a:lnTo>
                    <a:pt x="662" y="911"/>
                  </a:lnTo>
                  <a:lnTo>
                    <a:pt x="662" y="903"/>
                  </a:lnTo>
                  <a:lnTo>
                    <a:pt x="652" y="883"/>
                  </a:lnTo>
                  <a:lnTo>
                    <a:pt x="646" y="871"/>
                  </a:lnTo>
                  <a:lnTo>
                    <a:pt x="650" y="863"/>
                  </a:lnTo>
                  <a:lnTo>
                    <a:pt x="660" y="857"/>
                  </a:lnTo>
                  <a:lnTo>
                    <a:pt x="670" y="848"/>
                  </a:lnTo>
                  <a:lnTo>
                    <a:pt x="680" y="843"/>
                  </a:lnTo>
                  <a:lnTo>
                    <a:pt x="693" y="839"/>
                  </a:lnTo>
                  <a:lnTo>
                    <a:pt x="715" y="833"/>
                  </a:lnTo>
                  <a:lnTo>
                    <a:pt x="722" y="828"/>
                  </a:lnTo>
                  <a:lnTo>
                    <a:pt x="725" y="821"/>
                  </a:lnTo>
                  <a:lnTo>
                    <a:pt x="737" y="821"/>
                  </a:lnTo>
                  <a:lnTo>
                    <a:pt x="746" y="823"/>
                  </a:lnTo>
                  <a:lnTo>
                    <a:pt x="753" y="833"/>
                  </a:lnTo>
                  <a:lnTo>
                    <a:pt x="760" y="839"/>
                  </a:lnTo>
                  <a:lnTo>
                    <a:pt x="772" y="833"/>
                  </a:lnTo>
                  <a:lnTo>
                    <a:pt x="780" y="828"/>
                  </a:lnTo>
                  <a:lnTo>
                    <a:pt x="792" y="843"/>
                  </a:lnTo>
                  <a:lnTo>
                    <a:pt x="788" y="859"/>
                  </a:lnTo>
                  <a:lnTo>
                    <a:pt x="777" y="877"/>
                  </a:lnTo>
                  <a:lnTo>
                    <a:pt x="777" y="888"/>
                  </a:lnTo>
                  <a:lnTo>
                    <a:pt x="793" y="903"/>
                  </a:lnTo>
                  <a:lnTo>
                    <a:pt x="799" y="908"/>
                  </a:lnTo>
                  <a:lnTo>
                    <a:pt x="817" y="915"/>
                  </a:lnTo>
                  <a:lnTo>
                    <a:pt x="825" y="915"/>
                  </a:lnTo>
                  <a:lnTo>
                    <a:pt x="833" y="903"/>
                  </a:lnTo>
                  <a:lnTo>
                    <a:pt x="839" y="895"/>
                  </a:lnTo>
                  <a:lnTo>
                    <a:pt x="845" y="888"/>
                  </a:lnTo>
                  <a:lnTo>
                    <a:pt x="855" y="883"/>
                  </a:lnTo>
                  <a:lnTo>
                    <a:pt x="862" y="877"/>
                  </a:lnTo>
                  <a:lnTo>
                    <a:pt x="875" y="863"/>
                  </a:lnTo>
                  <a:lnTo>
                    <a:pt x="885" y="859"/>
                  </a:lnTo>
                  <a:lnTo>
                    <a:pt x="892" y="848"/>
                  </a:lnTo>
                  <a:lnTo>
                    <a:pt x="897" y="839"/>
                  </a:lnTo>
                  <a:lnTo>
                    <a:pt x="908" y="839"/>
                  </a:lnTo>
                  <a:lnTo>
                    <a:pt x="917" y="839"/>
                  </a:lnTo>
                  <a:lnTo>
                    <a:pt x="925" y="839"/>
                  </a:lnTo>
                  <a:lnTo>
                    <a:pt x="935" y="839"/>
                  </a:lnTo>
                  <a:lnTo>
                    <a:pt x="945" y="843"/>
                  </a:lnTo>
                  <a:lnTo>
                    <a:pt x="952" y="851"/>
                  </a:lnTo>
                  <a:lnTo>
                    <a:pt x="957" y="857"/>
                  </a:lnTo>
                  <a:lnTo>
                    <a:pt x="964" y="863"/>
                  </a:lnTo>
                  <a:lnTo>
                    <a:pt x="982" y="859"/>
                  </a:lnTo>
                  <a:lnTo>
                    <a:pt x="993" y="859"/>
                  </a:lnTo>
                  <a:lnTo>
                    <a:pt x="1004" y="863"/>
                  </a:lnTo>
                  <a:lnTo>
                    <a:pt x="1012" y="857"/>
                  </a:lnTo>
                  <a:lnTo>
                    <a:pt x="1012" y="846"/>
                  </a:lnTo>
                  <a:lnTo>
                    <a:pt x="1012" y="833"/>
                  </a:lnTo>
                  <a:lnTo>
                    <a:pt x="1012" y="823"/>
                  </a:lnTo>
                  <a:lnTo>
                    <a:pt x="1030" y="806"/>
                  </a:lnTo>
                  <a:lnTo>
                    <a:pt x="1039" y="806"/>
                  </a:lnTo>
                  <a:lnTo>
                    <a:pt x="1050" y="811"/>
                  </a:lnTo>
                  <a:lnTo>
                    <a:pt x="1060" y="817"/>
                  </a:lnTo>
                  <a:lnTo>
                    <a:pt x="1072" y="811"/>
                  </a:lnTo>
                  <a:lnTo>
                    <a:pt x="1079" y="803"/>
                  </a:lnTo>
                  <a:lnTo>
                    <a:pt x="1088" y="803"/>
                  </a:lnTo>
                  <a:lnTo>
                    <a:pt x="1099" y="793"/>
                  </a:lnTo>
                  <a:lnTo>
                    <a:pt x="1112" y="788"/>
                  </a:lnTo>
                  <a:lnTo>
                    <a:pt x="1124" y="779"/>
                  </a:lnTo>
                  <a:lnTo>
                    <a:pt x="1130" y="773"/>
                  </a:lnTo>
                  <a:lnTo>
                    <a:pt x="1144" y="769"/>
                  </a:lnTo>
                  <a:lnTo>
                    <a:pt x="1153" y="776"/>
                  </a:lnTo>
                  <a:lnTo>
                    <a:pt x="1164" y="783"/>
                  </a:lnTo>
                  <a:lnTo>
                    <a:pt x="1173" y="779"/>
                  </a:lnTo>
                  <a:lnTo>
                    <a:pt x="1185" y="779"/>
                  </a:lnTo>
                  <a:lnTo>
                    <a:pt x="1200" y="793"/>
                  </a:lnTo>
                  <a:lnTo>
                    <a:pt x="1208" y="803"/>
                  </a:lnTo>
                  <a:lnTo>
                    <a:pt x="1219" y="853"/>
                  </a:lnTo>
                  <a:lnTo>
                    <a:pt x="1225" y="859"/>
                  </a:lnTo>
                  <a:lnTo>
                    <a:pt x="1232" y="868"/>
                  </a:lnTo>
                  <a:lnTo>
                    <a:pt x="1244" y="871"/>
                  </a:lnTo>
                  <a:lnTo>
                    <a:pt x="1257" y="886"/>
                  </a:lnTo>
                  <a:lnTo>
                    <a:pt x="1257" y="901"/>
                  </a:lnTo>
                  <a:lnTo>
                    <a:pt x="1257" y="908"/>
                  </a:lnTo>
                  <a:lnTo>
                    <a:pt x="1253" y="916"/>
                  </a:lnTo>
                  <a:lnTo>
                    <a:pt x="1244" y="926"/>
                  </a:lnTo>
                  <a:lnTo>
                    <a:pt x="1244" y="936"/>
                  </a:lnTo>
                  <a:lnTo>
                    <a:pt x="1244" y="950"/>
                  </a:lnTo>
                  <a:lnTo>
                    <a:pt x="1248" y="953"/>
                  </a:lnTo>
                  <a:lnTo>
                    <a:pt x="1257" y="958"/>
                  </a:lnTo>
                  <a:lnTo>
                    <a:pt x="1264" y="958"/>
                  </a:lnTo>
                  <a:lnTo>
                    <a:pt x="1327" y="936"/>
                  </a:lnTo>
                  <a:lnTo>
                    <a:pt x="1320" y="470"/>
                  </a:lnTo>
                  <a:lnTo>
                    <a:pt x="1302" y="470"/>
                  </a:lnTo>
                  <a:lnTo>
                    <a:pt x="1299" y="312"/>
                  </a:lnTo>
                  <a:lnTo>
                    <a:pt x="1320" y="312"/>
                  </a:lnTo>
                  <a:lnTo>
                    <a:pt x="1315" y="155"/>
                  </a:lnTo>
                  <a:lnTo>
                    <a:pt x="1312" y="0"/>
                  </a:lnTo>
                  <a:lnTo>
                    <a:pt x="617" y="12"/>
                  </a:lnTo>
                  <a:lnTo>
                    <a:pt x="21" y="17"/>
                  </a:lnTo>
                  <a:lnTo>
                    <a:pt x="17" y="26"/>
                  </a:lnTo>
                  <a:lnTo>
                    <a:pt x="13" y="33"/>
                  </a:lnTo>
                  <a:lnTo>
                    <a:pt x="0" y="37"/>
                  </a:lnTo>
                  <a:lnTo>
                    <a:pt x="5" y="50"/>
                  </a:lnTo>
                  <a:lnTo>
                    <a:pt x="15" y="53"/>
                  </a:lnTo>
                  <a:lnTo>
                    <a:pt x="21" y="57"/>
                  </a:lnTo>
                  <a:lnTo>
                    <a:pt x="28" y="63"/>
                  </a:lnTo>
                  <a:lnTo>
                    <a:pt x="37" y="72"/>
                  </a:lnTo>
                  <a:lnTo>
                    <a:pt x="43" y="66"/>
                  </a:lnTo>
                  <a:lnTo>
                    <a:pt x="53" y="57"/>
                  </a:lnTo>
                  <a:lnTo>
                    <a:pt x="65" y="53"/>
                  </a:lnTo>
                  <a:lnTo>
                    <a:pt x="73" y="57"/>
                  </a:lnTo>
                  <a:lnTo>
                    <a:pt x="83" y="72"/>
                  </a:lnTo>
                  <a:lnTo>
                    <a:pt x="79" y="80"/>
                  </a:lnTo>
                  <a:lnTo>
                    <a:pt x="72" y="83"/>
                  </a:lnTo>
                  <a:lnTo>
                    <a:pt x="73" y="95"/>
                  </a:lnTo>
                  <a:lnTo>
                    <a:pt x="73" y="103"/>
                  </a:lnTo>
                  <a:lnTo>
                    <a:pt x="75" y="112"/>
                  </a:lnTo>
                  <a:lnTo>
                    <a:pt x="73" y="123"/>
                  </a:lnTo>
                  <a:lnTo>
                    <a:pt x="77" y="130"/>
                  </a:lnTo>
                  <a:lnTo>
                    <a:pt x="85" y="135"/>
                  </a:lnTo>
                  <a:lnTo>
                    <a:pt x="93" y="139"/>
                  </a:lnTo>
                  <a:lnTo>
                    <a:pt x="99" y="147"/>
                  </a:lnTo>
                  <a:lnTo>
                    <a:pt x="93" y="155"/>
                  </a:lnTo>
                  <a:lnTo>
                    <a:pt x="93" y="167"/>
                  </a:lnTo>
                  <a:lnTo>
                    <a:pt x="90" y="185"/>
                  </a:lnTo>
                  <a:lnTo>
                    <a:pt x="93" y="193"/>
                  </a:lnTo>
                  <a:lnTo>
                    <a:pt x="97" y="200"/>
                  </a:lnTo>
                  <a:lnTo>
                    <a:pt x="97" y="213"/>
                  </a:lnTo>
                  <a:lnTo>
                    <a:pt x="103" y="219"/>
                  </a:lnTo>
                  <a:lnTo>
                    <a:pt x="112" y="222"/>
                  </a:lnTo>
                  <a:lnTo>
                    <a:pt x="123" y="240"/>
                  </a:lnTo>
                  <a:lnTo>
                    <a:pt x="128" y="248"/>
                  </a:lnTo>
                  <a:lnTo>
                    <a:pt x="135" y="255"/>
                  </a:lnTo>
                  <a:lnTo>
                    <a:pt x="146" y="262"/>
                  </a:lnTo>
                  <a:lnTo>
                    <a:pt x="137" y="265"/>
                  </a:lnTo>
                  <a:lnTo>
                    <a:pt x="130" y="272"/>
                  </a:lnTo>
                  <a:lnTo>
                    <a:pt x="133" y="282"/>
                  </a:lnTo>
                  <a:lnTo>
                    <a:pt x="128" y="292"/>
                  </a:lnTo>
                  <a:lnTo>
                    <a:pt x="115" y="292"/>
                  </a:lnTo>
                  <a:lnTo>
                    <a:pt x="110" y="300"/>
                  </a:lnTo>
                  <a:lnTo>
                    <a:pt x="108" y="310"/>
                  </a:lnTo>
                  <a:lnTo>
                    <a:pt x="103" y="319"/>
                  </a:lnTo>
                  <a:lnTo>
                    <a:pt x="92" y="320"/>
                  </a:lnTo>
                  <a:lnTo>
                    <a:pt x="85" y="322"/>
                  </a:lnTo>
                  <a:lnTo>
                    <a:pt x="86" y="327"/>
                  </a:lnTo>
                  <a:lnTo>
                    <a:pt x="72" y="339"/>
                  </a:lnTo>
                  <a:lnTo>
                    <a:pt x="66" y="347"/>
                  </a:lnTo>
                  <a:lnTo>
                    <a:pt x="61" y="352"/>
                  </a:lnTo>
                  <a:lnTo>
                    <a:pt x="65" y="361"/>
                  </a:lnTo>
                  <a:lnTo>
                    <a:pt x="61" y="374"/>
                  </a:lnTo>
                  <a:lnTo>
                    <a:pt x="70" y="379"/>
                  </a:lnTo>
                  <a:lnTo>
                    <a:pt x="75" y="384"/>
                  </a:lnTo>
                  <a:lnTo>
                    <a:pt x="83" y="394"/>
                  </a:lnTo>
                  <a:lnTo>
                    <a:pt x="90" y="397"/>
                  </a:lnTo>
                  <a:lnTo>
                    <a:pt x="97" y="394"/>
                  </a:lnTo>
                  <a:lnTo>
                    <a:pt x="103" y="381"/>
                  </a:lnTo>
                  <a:lnTo>
                    <a:pt x="115" y="384"/>
                  </a:lnTo>
                  <a:lnTo>
                    <a:pt x="119" y="394"/>
                  </a:lnTo>
                  <a:lnTo>
                    <a:pt x="126" y="399"/>
                  </a:lnTo>
                  <a:lnTo>
                    <a:pt x="125" y="408"/>
                  </a:lnTo>
                  <a:lnTo>
                    <a:pt x="117" y="417"/>
                  </a:lnTo>
                  <a:lnTo>
                    <a:pt x="115" y="427"/>
                  </a:lnTo>
                  <a:lnTo>
                    <a:pt x="117" y="437"/>
                  </a:lnTo>
                  <a:lnTo>
                    <a:pt x="128" y="441"/>
                  </a:lnTo>
                  <a:lnTo>
                    <a:pt x="141" y="437"/>
                  </a:lnTo>
                  <a:lnTo>
                    <a:pt x="148" y="434"/>
                  </a:lnTo>
                  <a:lnTo>
                    <a:pt x="150" y="442"/>
                  </a:lnTo>
                  <a:lnTo>
                    <a:pt x="146" y="452"/>
                  </a:lnTo>
                  <a:lnTo>
                    <a:pt x="148" y="461"/>
                  </a:lnTo>
                  <a:lnTo>
                    <a:pt x="163" y="466"/>
                  </a:lnTo>
                  <a:lnTo>
                    <a:pt x="152" y="475"/>
                  </a:lnTo>
                  <a:lnTo>
                    <a:pt x="148" y="482"/>
                  </a:lnTo>
                  <a:lnTo>
                    <a:pt x="155" y="490"/>
                  </a:lnTo>
                  <a:lnTo>
                    <a:pt x="163" y="494"/>
                  </a:lnTo>
                  <a:lnTo>
                    <a:pt x="146" y="510"/>
                  </a:lnTo>
                  <a:lnTo>
                    <a:pt x="141" y="519"/>
                  </a:lnTo>
                  <a:lnTo>
                    <a:pt x="150" y="526"/>
                  </a:lnTo>
                  <a:lnTo>
                    <a:pt x="150" y="535"/>
                  </a:lnTo>
                  <a:lnTo>
                    <a:pt x="152" y="544"/>
                  </a:lnTo>
                  <a:lnTo>
                    <a:pt x="155" y="554"/>
                  </a:lnTo>
                  <a:lnTo>
                    <a:pt x="163" y="559"/>
                  </a:lnTo>
                  <a:lnTo>
                    <a:pt x="179" y="564"/>
                  </a:lnTo>
                  <a:lnTo>
                    <a:pt x="186" y="569"/>
                  </a:lnTo>
                  <a:lnTo>
                    <a:pt x="197" y="577"/>
                  </a:lnTo>
                  <a:lnTo>
                    <a:pt x="205" y="579"/>
                  </a:lnTo>
                  <a:lnTo>
                    <a:pt x="208" y="594"/>
                  </a:lnTo>
                  <a:lnTo>
                    <a:pt x="205" y="602"/>
                  </a:lnTo>
                  <a:lnTo>
                    <a:pt x="193" y="609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Freeform 24"/>
            <p:cNvSpPr>
              <a:spLocks/>
            </p:cNvSpPr>
            <p:nvPr/>
          </p:nvSpPr>
          <p:spPr bwMode="auto">
            <a:xfrm>
              <a:off x="5758323" y="2155881"/>
              <a:ext cx="353288" cy="785292"/>
            </a:xfrm>
            <a:custGeom>
              <a:avLst/>
              <a:gdLst/>
              <a:ahLst/>
              <a:cxnLst>
                <a:cxn ang="0">
                  <a:pos x="409" y="859"/>
                </a:cxn>
                <a:cxn ang="0">
                  <a:pos x="307" y="866"/>
                </a:cxn>
                <a:cxn ang="0">
                  <a:pos x="230" y="866"/>
                </a:cxn>
                <a:cxn ang="0">
                  <a:pos x="150" y="871"/>
                </a:cxn>
                <a:cxn ang="0">
                  <a:pos x="147" y="790"/>
                </a:cxn>
                <a:cxn ang="0">
                  <a:pos x="103" y="794"/>
                </a:cxn>
                <a:cxn ang="0">
                  <a:pos x="93" y="578"/>
                </a:cxn>
                <a:cxn ang="0">
                  <a:pos x="90" y="518"/>
                </a:cxn>
                <a:cxn ang="0">
                  <a:pos x="85" y="383"/>
                </a:cxn>
                <a:cxn ang="0">
                  <a:pos x="83" y="321"/>
                </a:cxn>
                <a:cxn ang="0">
                  <a:pos x="0" y="326"/>
                </a:cxn>
                <a:cxn ang="0">
                  <a:pos x="0" y="247"/>
                </a:cxn>
                <a:cxn ang="0">
                  <a:pos x="37" y="247"/>
                </a:cxn>
                <a:cxn ang="0">
                  <a:pos x="37" y="234"/>
                </a:cxn>
                <a:cxn ang="0">
                  <a:pos x="35" y="163"/>
                </a:cxn>
                <a:cxn ang="0">
                  <a:pos x="77" y="161"/>
                </a:cxn>
                <a:cxn ang="0">
                  <a:pos x="73" y="80"/>
                </a:cxn>
                <a:cxn ang="0">
                  <a:pos x="119" y="80"/>
                </a:cxn>
                <a:cxn ang="0">
                  <a:pos x="113" y="8"/>
                </a:cxn>
                <a:cxn ang="0">
                  <a:pos x="370" y="0"/>
                </a:cxn>
                <a:cxn ang="0">
                  <a:pos x="375" y="139"/>
                </a:cxn>
                <a:cxn ang="0">
                  <a:pos x="387" y="443"/>
                </a:cxn>
                <a:cxn ang="0">
                  <a:pos x="401" y="727"/>
                </a:cxn>
                <a:cxn ang="0">
                  <a:pos x="409" y="859"/>
                </a:cxn>
              </a:cxnLst>
              <a:rect l="0" t="0" r="r" b="b"/>
              <a:pathLst>
                <a:path w="410" h="872">
                  <a:moveTo>
                    <a:pt x="409" y="859"/>
                  </a:moveTo>
                  <a:lnTo>
                    <a:pt x="307" y="866"/>
                  </a:lnTo>
                  <a:lnTo>
                    <a:pt x="230" y="866"/>
                  </a:lnTo>
                  <a:lnTo>
                    <a:pt x="150" y="871"/>
                  </a:lnTo>
                  <a:lnTo>
                    <a:pt x="147" y="790"/>
                  </a:lnTo>
                  <a:lnTo>
                    <a:pt x="103" y="794"/>
                  </a:lnTo>
                  <a:lnTo>
                    <a:pt x="93" y="578"/>
                  </a:lnTo>
                  <a:lnTo>
                    <a:pt x="90" y="518"/>
                  </a:lnTo>
                  <a:lnTo>
                    <a:pt x="85" y="383"/>
                  </a:lnTo>
                  <a:lnTo>
                    <a:pt x="83" y="321"/>
                  </a:lnTo>
                  <a:lnTo>
                    <a:pt x="0" y="326"/>
                  </a:lnTo>
                  <a:lnTo>
                    <a:pt x="0" y="247"/>
                  </a:lnTo>
                  <a:lnTo>
                    <a:pt x="37" y="247"/>
                  </a:lnTo>
                  <a:lnTo>
                    <a:pt x="37" y="234"/>
                  </a:lnTo>
                  <a:lnTo>
                    <a:pt x="35" y="163"/>
                  </a:lnTo>
                  <a:lnTo>
                    <a:pt x="77" y="161"/>
                  </a:lnTo>
                  <a:lnTo>
                    <a:pt x="73" y="80"/>
                  </a:lnTo>
                  <a:lnTo>
                    <a:pt x="119" y="80"/>
                  </a:lnTo>
                  <a:lnTo>
                    <a:pt x="113" y="8"/>
                  </a:lnTo>
                  <a:lnTo>
                    <a:pt x="370" y="0"/>
                  </a:lnTo>
                  <a:lnTo>
                    <a:pt x="375" y="139"/>
                  </a:lnTo>
                  <a:lnTo>
                    <a:pt x="387" y="443"/>
                  </a:lnTo>
                  <a:lnTo>
                    <a:pt x="401" y="727"/>
                  </a:lnTo>
                  <a:lnTo>
                    <a:pt x="409" y="859"/>
                  </a:lnTo>
                </a:path>
              </a:pathLst>
            </a:custGeom>
            <a:solidFill>
              <a:srgbClr val="349D96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Freeform 25"/>
            <p:cNvSpPr>
              <a:spLocks/>
            </p:cNvSpPr>
            <p:nvPr/>
          </p:nvSpPr>
          <p:spPr bwMode="auto">
            <a:xfrm>
              <a:off x="3141404" y="4315433"/>
              <a:ext cx="435147" cy="682627"/>
            </a:xfrm>
            <a:custGeom>
              <a:avLst/>
              <a:gdLst/>
              <a:ahLst/>
              <a:cxnLst>
                <a:cxn ang="0">
                  <a:pos x="504" y="6"/>
                </a:cxn>
                <a:cxn ang="0">
                  <a:pos x="499" y="315"/>
                </a:cxn>
                <a:cxn ang="0">
                  <a:pos x="437" y="314"/>
                </a:cxn>
                <a:cxn ang="0">
                  <a:pos x="437" y="482"/>
                </a:cxn>
                <a:cxn ang="0">
                  <a:pos x="437" y="552"/>
                </a:cxn>
                <a:cxn ang="0">
                  <a:pos x="504" y="552"/>
                </a:cxn>
                <a:cxn ang="0">
                  <a:pos x="494" y="554"/>
                </a:cxn>
                <a:cxn ang="0">
                  <a:pos x="487" y="560"/>
                </a:cxn>
                <a:cxn ang="0">
                  <a:pos x="487" y="572"/>
                </a:cxn>
                <a:cxn ang="0">
                  <a:pos x="494" y="582"/>
                </a:cxn>
                <a:cxn ang="0">
                  <a:pos x="496" y="592"/>
                </a:cxn>
                <a:cxn ang="0">
                  <a:pos x="494" y="605"/>
                </a:cxn>
                <a:cxn ang="0">
                  <a:pos x="422" y="622"/>
                </a:cxn>
                <a:cxn ang="0">
                  <a:pos x="396" y="620"/>
                </a:cxn>
                <a:cxn ang="0">
                  <a:pos x="369" y="630"/>
                </a:cxn>
                <a:cxn ang="0">
                  <a:pos x="349" y="630"/>
                </a:cxn>
                <a:cxn ang="0">
                  <a:pos x="300" y="620"/>
                </a:cxn>
                <a:cxn ang="0">
                  <a:pos x="289" y="622"/>
                </a:cxn>
                <a:cxn ang="0">
                  <a:pos x="262" y="630"/>
                </a:cxn>
                <a:cxn ang="0">
                  <a:pos x="237" y="650"/>
                </a:cxn>
                <a:cxn ang="0">
                  <a:pos x="238" y="658"/>
                </a:cxn>
                <a:cxn ang="0">
                  <a:pos x="232" y="667"/>
                </a:cxn>
                <a:cxn ang="0">
                  <a:pos x="224" y="669"/>
                </a:cxn>
                <a:cxn ang="0">
                  <a:pos x="215" y="674"/>
                </a:cxn>
                <a:cxn ang="0">
                  <a:pos x="204" y="670"/>
                </a:cxn>
                <a:cxn ang="0">
                  <a:pos x="197" y="683"/>
                </a:cxn>
                <a:cxn ang="0">
                  <a:pos x="182" y="692"/>
                </a:cxn>
                <a:cxn ang="0">
                  <a:pos x="168" y="698"/>
                </a:cxn>
                <a:cxn ang="0">
                  <a:pos x="137" y="702"/>
                </a:cxn>
                <a:cxn ang="0">
                  <a:pos x="98" y="727"/>
                </a:cxn>
                <a:cxn ang="0">
                  <a:pos x="73" y="727"/>
                </a:cxn>
                <a:cxn ang="0">
                  <a:pos x="45" y="732"/>
                </a:cxn>
                <a:cxn ang="0">
                  <a:pos x="33" y="740"/>
                </a:cxn>
                <a:cxn ang="0">
                  <a:pos x="0" y="757"/>
                </a:cxn>
                <a:cxn ang="0">
                  <a:pos x="0" y="654"/>
                </a:cxn>
                <a:cxn ang="0">
                  <a:pos x="5" y="514"/>
                </a:cxn>
                <a:cxn ang="0">
                  <a:pos x="10" y="300"/>
                </a:cxn>
                <a:cxn ang="0">
                  <a:pos x="12" y="220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10" y="3"/>
                </a:cxn>
                <a:cxn ang="0">
                  <a:pos x="504" y="6"/>
                </a:cxn>
              </a:cxnLst>
              <a:rect l="0" t="0" r="r" b="b"/>
              <a:pathLst>
                <a:path w="505" h="758">
                  <a:moveTo>
                    <a:pt x="504" y="6"/>
                  </a:moveTo>
                  <a:lnTo>
                    <a:pt x="499" y="315"/>
                  </a:lnTo>
                  <a:lnTo>
                    <a:pt x="437" y="314"/>
                  </a:lnTo>
                  <a:lnTo>
                    <a:pt x="437" y="482"/>
                  </a:lnTo>
                  <a:lnTo>
                    <a:pt x="437" y="552"/>
                  </a:lnTo>
                  <a:lnTo>
                    <a:pt x="504" y="552"/>
                  </a:lnTo>
                  <a:lnTo>
                    <a:pt x="494" y="554"/>
                  </a:lnTo>
                  <a:lnTo>
                    <a:pt x="487" y="560"/>
                  </a:lnTo>
                  <a:lnTo>
                    <a:pt x="487" y="572"/>
                  </a:lnTo>
                  <a:lnTo>
                    <a:pt x="494" y="582"/>
                  </a:lnTo>
                  <a:lnTo>
                    <a:pt x="496" y="592"/>
                  </a:lnTo>
                  <a:lnTo>
                    <a:pt x="494" y="605"/>
                  </a:lnTo>
                  <a:lnTo>
                    <a:pt x="422" y="622"/>
                  </a:lnTo>
                  <a:lnTo>
                    <a:pt x="396" y="620"/>
                  </a:lnTo>
                  <a:lnTo>
                    <a:pt x="369" y="630"/>
                  </a:lnTo>
                  <a:lnTo>
                    <a:pt x="349" y="630"/>
                  </a:lnTo>
                  <a:lnTo>
                    <a:pt x="300" y="620"/>
                  </a:lnTo>
                  <a:lnTo>
                    <a:pt x="289" y="622"/>
                  </a:lnTo>
                  <a:lnTo>
                    <a:pt x="262" y="630"/>
                  </a:lnTo>
                  <a:lnTo>
                    <a:pt x="237" y="650"/>
                  </a:lnTo>
                  <a:lnTo>
                    <a:pt x="238" y="658"/>
                  </a:lnTo>
                  <a:lnTo>
                    <a:pt x="232" y="667"/>
                  </a:lnTo>
                  <a:lnTo>
                    <a:pt x="224" y="669"/>
                  </a:lnTo>
                  <a:lnTo>
                    <a:pt x="215" y="674"/>
                  </a:lnTo>
                  <a:lnTo>
                    <a:pt x="204" y="670"/>
                  </a:lnTo>
                  <a:lnTo>
                    <a:pt x="197" y="683"/>
                  </a:lnTo>
                  <a:lnTo>
                    <a:pt x="182" y="692"/>
                  </a:lnTo>
                  <a:lnTo>
                    <a:pt x="168" y="698"/>
                  </a:lnTo>
                  <a:lnTo>
                    <a:pt x="137" y="702"/>
                  </a:lnTo>
                  <a:lnTo>
                    <a:pt x="98" y="727"/>
                  </a:lnTo>
                  <a:lnTo>
                    <a:pt x="73" y="727"/>
                  </a:lnTo>
                  <a:lnTo>
                    <a:pt x="45" y="732"/>
                  </a:lnTo>
                  <a:lnTo>
                    <a:pt x="33" y="740"/>
                  </a:lnTo>
                  <a:lnTo>
                    <a:pt x="0" y="757"/>
                  </a:lnTo>
                  <a:lnTo>
                    <a:pt x="0" y="654"/>
                  </a:lnTo>
                  <a:lnTo>
                    <a:pt x="5" y="514"/>
                  </a:lnTo>
                  <a:lnTo>
                    <a:pt x="10" y="300"/>
                  </a:lnTo>
                  <a:lnTo>
                    <a:pt x="12" y="22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10" y="3"/>
                  </a:lnTo>
                  <a:lnTo>
                    <a:pt x="504" y="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5681634" y="2928564"/>
              <a:ext cx="465307" cy="656511"/>
            </a:xfrm>
            <a:custGeom>
              <a:avLst/>
              <a:gdLst/>
              <a:ahLst/>
              <a:cxnLst>
                <a:cxn ang="0">
                  <a:pos x="396" y="5"/>
                </a:cxn>
                <a:cxn ang="0">
                  <a:pos x="500" y="0"/>
                </a:cxn>
                <a:cxn ang="0">
                  <a:pos x="500" y="59"/>
                </a:cxn>
                <a:cxn ang="0">
                  <a:pos x="505" y="147"/>
                </a:cxn>
                <a:cxn ang="0">
                  <a:pos x="512" y="277"/>
                </a:cxn>
                <a:cxn ang="0">
                  <a:pos x="517" y="377"/>
                </a:cxn>
                <a:cxn ang="0">
                  <a:pos x="520" y="417"/>
                </a:cxn>
                <a:cxn ang="0">
                  <a:pos x="525" y="472"/>
                </a:cxn>
                <a:cxn ang="0">
                  <a:pos x="531" y="611"/>
                </a:cxn>
                <a:cxn ang="0">
                  <a:pos x="539" y="706"/>
                </a:cxn>
                <a:cxn ang="0">
                  <a:pos x="445" y="711"/>
                </a:cxn>
                <a:cxn ang="0">
                  <a:pos x="236" y="720"/>
                </a:cxn>
                <a:cxn ang="0">
                  <a:pos x="181" y="721"/>
                </a:cxn>
                <a:cxn ang="0">
                  <a:pos x="17" y="728"/>
                </a:cxn>
                <a:cxn ang="0">
                  <a:pos x="10" y="596"/>
                </a:cxn>
                <a:cxn ang="0">
                  <a:pos x="8" y="441"/>
                </a:cxn>
                <a:cxn ang="0">
                  <a:pos x="5" y="412"/>
                </a:cxn>
                <a:cxn ang="0">
                  <a:pos x="0" y="219"/>
                </a:cxn>
                <a:cxn ang="0">
                  <a:pos x="5" y="225"/>
                </a:cxn>
                <a:cxn ang="0">
                  <a:pos x="13" y="232"/>
                </a:cxn>
                <a:cxn ang="0">
                  <a:pos x="21" y="225"/>
                </a:cxn>
                <a:cxn ang="0">
                  <a:pos x="23" y="217"/>
                </a:cxn>
                <a:cxn ang="0">
                  <a:pos x="37" y="215"/>
                </a:cxn>
                <a:cxn ang="0">
                  <a:pos x="47" y="215"/>
                </a:cxn>
                <a:cxn ang="0">
                  <a:pos x="53" y="207"/>
                </a:cxn>
                <a:cxn ang="0">
                  <a:pos x="67" y="199"/>
                </a:cxn>
                <a:cxn ang="0">
                  <a:pos x="72" y="190"/>
                </a:cxn>
                <a:cxn ang="0">
                  <a:pos x="74" y="183"/>
                </a:cxn>
                <a:cxn ang="0">
                  <a:pos x="77" y="170"/>
                </a:cxn>
                <a:cxn ang="0">
                  <a:pos x="83" y="163"/>
                </a:cxn>
                <a:cxn ang="0">
                  <a:pos x="90" y="159"/>
                </a:cxn>
                <a:cxn ang="0">
                  <a:pos x="97" y="165"/>
                </a:cxn>
                <a:cxn ang="0">
                  <a:pos x="97" y="175"/>
                </a:cxn>
                <a:cxn ang="0">
                  <a:pos x="99" y="187"/>
                </a:cxn>
                <a:cxn ang="0">
                  <a:pos x="101" y="199"/>
                </a:cxn>
                <a:cxn ang="0">
                  <a:pos x="112" y="207"/>
                </a:cxn>
                <a:cxn ang="0">
                  <a:pos x="122" y="207"/>
                </a:cxn>
                <a:cxn ang="0">
                  <a:pos x="130" y="215"/>
                </a:cxn>
                <a:cxn ang="0">
                  <a:pos x="135" y="223"/>
                </a:cxn>
                <a:cxn ang="0">
                  <a:pos x="144" y="235"/>
                </a:cxn>
                <a:cxn ang="0">
                  <a:pos x="154" y="241"/>
                </a:cxn>
                <a:cxn ang="0">
                  <a:pos x="162" y="237"/>
                </a:cxn>
                <a:cxn ang="0">
                  <a:pos x="170" y="235"/>
                </a:cxn>
                <a:cxn ang="0">
                  <a:pos x="183" y="237"/>
                </a:cxn>
                <a:cxn ang="0">
                  <a:pos x="176" y="10"/>
                </a:cxn>
                <a:cxn ang="0">
                  <a:pos x="241" y="10"/>
                </a:cxn>
                <a:cxn ang="0">
                  <a:pos x="321" y="5"/>
                </a:cxn>
                <a:cxn ang="0">
                  <a:pos x="396" y="5"/>
                </a:cxn>
              </a:cxnLst>
              <a:rect l="0" t="0" r="r" b="b"/>
              <a:pathLst>
                <a:path w="540" h="729">
                  <a:moveTo>
                    <a:pt x="396" y="5"/>
                  </a:moveTo>
                  <a:lnTo>
                    <a:pt x="500" y="0"/>
                  </a:lnTo>
                  <a:lnTo>
                    <a:pt x="500" y="59"/>
                  </a:lnTo>
                  <a:lnTo>
                    <a:pt x="505" y="147"/>
                  </a:lnTo>
                  <a:lnTo>
                    <a:pt x="512" y="277"/>
                  </a:lnTo>
                  <a:lnTo>
                    <a:pt x="517" y="377"/>
                  </a:lnTo>
                  <a:lnTo>
                    <a:pt x="520" y="417"/>
                  </a:lnTo>
                  <a:lnTo>
                    <a:pt x="525" y="472"/>
                  </a:lnTo>
                  <a:lnTo>
                    <a:pt x="531" y="611"/>
                  </a:lnTo>
                  <a:lnTo>
                    <a:pt x="539" y="706"/>
                  </a:lnTo>
                  <a:lnTo>
                    <a:pt x="445" y="711"/>
                  </a:lnTo>
                  <a:lnTo>
                    <a:pt x="236" y="720"/>
                  </a:lnTo>
                  <a:lnTo>
                    <a:pt x="181" y="721"/>
                  </a:lnTo>
                  <a:lnTo>
                    <a:pt x="17" y="728"/>
                  </a:lnTo>
                  <a:lnTo>
                    <a:pt x="10" y="596"/>
                  </a:lnTo>
                  <a:lnTo>
                    <a:pt x="8" y="441"/>
                  </a:lnTo>
                  <a:lnTo>
                    <a:pt x="5" y="412"/>
                  </a:lnTo>
                  <a:lnTo>
                    <a:pt x="0" y="219"/>
                  </a:lnTo>
                  <a:lnTo>
                    <a:pt x="5" y="225"/>
                  </a:lnTo>
                  <a:lnTo>
                    <a:pt x="13" y="232"/>
                  </a:lnTo>
                  <a:lnTo>
                    <a:pt x="21" y="225"/>
                  </a:lnTo>
                  <a:lnTo>
                    <a:pt x="23" y="217"/>
                  </a:lnTo>
                  <a:lnTo>
                    <a:pt x="37" y="215"/>
                  </a:lnTo>
                  <a:lnTo>
                    <a:pt x="47" y="215"/>
                  </a:lnTo>
                  <a:lnTo>
                    <a:pt x="53" y="207"/>
                  </a:lnTo>
                  <a:lnTo>
                    <a:pt x="67" y="199"/>
                  </a:lnTo>
                  <a:lnTo>
                    <a:pt x="72" y="190"/>
                  </a:lnTo>
                  <a:lnTo>
                    <a:pt x="74" y="183"/>
                  </a:lnTo>
                  <a:lnTo>
                    <a:pt x="77" y="170"/>
                  </a:lnTo>
                  <a:lnTo>
                    <a:pt x="83" y="163"/>
                  </a:lnTo>
                  <a:lnTo>
                    <a:pt x="90" y="159"/>
                  </a:lnTo>
                  <a:lnTo>
                    <a:pt x="97" y="165"/>
                  </a:lnTo>
                  <a:lnTo>
                    <a:pt x="97" y="175"/>
                  </a:lnTo>
                  <a:lnTo>
                    <a:pt x="99" y="187"/>
                  </a:lnTo>
                  <a:lnTo>
                    <a:pt x="101" y="199"/>
                  </a:lnTo>
                  <a:lnTo>
                    <a:pt x="112" y="207"/>
                  </a:lnTo>
                  <a:lnTo>
                    <a:pt x="122" y="207"/>
                  </a:lnTo>
                  <a:lnTo>
                    <a:pt x="130" y="215"/>
                  </a:lnTo>
                  <a:lnTo>
                    <a:pt x="135" y="223"/>
                  </a:lnTo>
                  <a:lnTo>
                    <a:pt x="144" y="235"/>
                  </a:lnTo>
                  <a:lnTo>
                    <a:pt x="154" y="241"/>
                  </a:lnTo>
                  <a:lnTo>
                    <a:pt x="162" y="237"/>
                  </a:lnTo>
                  <a:lnTo>
                    <a:pt x="170" y="235"/>
                  </a:lnTo>
                  <a:lnTo>
                    <a:pt x="183" y="237"/>
                  </a:lnTo>
                  <a:lnTo>
                    <a:pt x="176" y="10"/>
                  </a:lnTo>
                  <a:lnTo>
                    <a:pt x="241" y="10"/>
                  </a:lnTo>
                  <a:lnTo>
                    <a:pt x="321" y="5"/>
                  </a:lnTo>
                  <a:lnTo>
                    <a:pt x="396" y="5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5349887" y="2164887"/>
              <a:ext cx="539411" cy="993322"/>
            </a:xfrm>
            <a:custGeom>
              <a:avLst/>
              <a:gdLst/>
              <a:ahLst/>
              <a:cxnLst>
                <a:cxn ang="0">
                  <a:pos x="548" y="72"/>
                </a:cxn>
                <a:cxn ang="0">
                  <a:pos x="511" y="237"/>
                </a:cxn>
                <a:cxn ang="0">
                  <a:pos x="558" y="373"/>
                </a:cxn>
                <a:cxn ang="0">
                  <a:pos x="620" y="779"/>
                </a:cxn>
                <a:cxn ang="0">
                  <a:pos x="555" y="1085"/>
                </a:cxn>
                <a:cxn ang="0">
                  <a:pos x="518" y="1072"/>
                </a:cxn>
                <a:cxn ang="0">
                  <a:pos x="486" y="1048"/>
                </a:cxn>
                <a:cxn ang="0">
                  <a:pos x="473" y="1008"/>
                </a:cxn>
                <a:cxn ang="0">
                  <a:pos x="456" y="1039"/>
                </a:cxn>
                <a:cxn ang="0">
                  <a:pos x="423" y="1065"/>
                </a:cxn>
                <a:cxn ang="0">
                  <a:pos x="388" y="1074"/>
                </a:cxn>
                <a:cxn ang="0">
                  <a:pos x="361" y="1057"/>
                </a:cxn>
                <a:cxn ang="0">
                  <a:pos x="329" y="1060"/>
                </a:cxn>
                <a:cxn ang="0">
                  <a:pos x="277" y="1065"/>
                </a:cxn>
                <a:cxn ang="0">
                  <a:pos x="259" y="1090"/>
                </a:cxn>
                <a:cxn ang="0">
                  <a:pos x="215" y="1095"/>
                </a:cxn>
                <a:cxn ang="0">
                  <a:pos x="186" y="1067"/>
                </a:cxn>
                <a:cxn ang="0">
                  <a:pos x="168" y="1023"/>
                </a:cxn>
                <a:cxn ang="0">
                  <a:pos x="140" y="994"/>
                </a:cxn>
                <a:cxn ang="0">
                  <a:pos x="110" y="974"/>
                </a:cxn>
                <a:cxn ang="0">
                  <a:pos x="80" y="988"/>
                </a:cxn>
                <a:cxn ang="0">
                  <a:pos x="39" y="1015"/>
                </a:cxn>
                <a:cxn ang="0">
                  <a:pos x="28" y="977"/>
                </a:cxn>
                <a:cxn ang="0">
                  <a:pos x="17" y="930"/>
                </a:cxn>
                <a:cxn ang="0">
                  <a:pos x="32" y="877"/>
                </a:cxn>
                <a:cxn ang="0">
                  <a:pos x="90" y="867"/>
                </a:cxn>
                <a:cxn ang="0">
                  <a:pos x="105" y="840"/>
                </a:cxn>
                <a:cxn ang="0">
                  <a:pos x="93" y="799"/>
                </a:cxn>
                <a:cxn ang="0">
                  <a:pos x="128" y="783"/>
                </a:cxn>
                <a:cxn ang="0">
                  <a:pos x="128" y="737"/>
                </a:cxn>
                <a:cxn ang="0">
                  <a:pos x="152" y="670"/>
                </a:cxn>
                <a:cxn ang="0">
                  <a:pos x="133" y="632"/>
                </a:cxn>
                <a:cxn ang="0">
                  <a:pos x="122" y="575"/>
                </a:cxn>
                <a:cxn ang="0">
                  <a:pos x="112" y="530"/>
                </a:cxn>
                <a:cxn ang="0">
                  <a:pos x="112" y="492"/>
                </a:cxn>
                <a:cxn ang="0">
                  <a:pos x="133" y="450"/>
                </a:cxn>
                <a:cxn ang="0">
                  <a:pos x="150" y="419"/>
                </a:cxn>
                <a:cxn ang="0">
                  <a:pos x="152" y="375"/>
                </a:cxn>
                <a:cxn ang="0">
                  <a:pos x="168" y="339"/>
                </a:cxn>
                <a:cxn ang="0">
                  <a:pos x="160" y="303"/>
                </a:cxn>
                <a:cxn ang="0">
                  <a:pos x="150" y="263"/>
                </a:cxn>
                <a:cxn ang="0">
                  <a:pos x="147" y="237"/>
                </a:cxn>
                <a:cxn ang="0">
                  <a:pos x="137" y="217"/>
                </a:cxn>
                <a:cxn ang="0">
                  <a:pos x="122" y="181"/>
                </a:cxn>
                <a:cxn ang="0">
                  <a:pos x="97" y="135"/>
                </a:cxn>
                <a:cxn ang="0">
                  <a:pos x="97" y="101"/>
                </a:cxn>
                <a:cxn ang="0">
                  <a:pos x="90" y="48"/>
                </a:cxn>
                <a:cxn ang="0">
                  <a:pos x="85" y="21"/>
                </a:cxn>
              </a:cxnLst>
              <a:rect l="0" t="0" r="r" b="b"/>
              <a:pathLst>
                <a:path w="626" h="1103">
                  <a:moveTo>
                    <a:pt x="97" y="21"/>
                  </a:moveTo>
                  <a:lnTo>
                    <a:pt x="588" y="0"/>
                  </a:lnTo>
                  <a:lnTo>
                    <a:pt x="593" y="72"/>
                  </a:lnTo>
                  <a:lnTo>
                    <a:pt x="548" y="72"/>
                  </a:lnTo>
                  <a:lnTo>
                    <a:pt x="551" y="152"/>
                  </a:lnTo>
                  <a:lnTo>
                    <a:pt x="510" y="153"/>
                  </a:lnTo>
                  <a:lnTo>
                    <a:pt x="511" y="225"/>
                  </a:lnTo>
                  <a:lnTo>
                    <a:pt x="511" y="237"/>
                  </a:lnTo>
                  <a:lnTo>
                    <a:pt x="473" y="237"/>
                  </a:lnTo>
                  <a:lnTo>
                    <a:pt x="473" y="315"/>
                  </a:lnTo>
                  <a:lnTo>
                    <a:pt x="557" y="312"/>
                  </a:lnTo>
                  <a:lnTo>
                    <a:pt x="558" y="373"/>
                  </a:lnTo>
                  <a:lnTo>
                    <a:pt x="564" y="510"/>
                  </a:lnTo>
                  <a:lnTo>
                    <a:pt x="568" y="568"/>
                  </a:lnTo>
                  <a:lnTo>
                    <a:pt x="577" y="783"/>
                  </a:lnTo>
                  <a:lnTo>
                    <a:pt x="620" y="779"/>
                  </a:lnTo>
                  <a:lnTo>
                    <a:pt x="625" y="859"/>
                  </a:lnTo>
                  <a:lnTo>
                    <a:pt x="558" y="859"/>
                  </a:lnTo>
                  <a:lnTo>
                    <a:pt x="568" y="1087"/>
                  </a:lnTo>
                  <a:lnTo>
                    <a:pt x="555" y="1085"/>
                  </a:lnTo>
                  <a:lnTo>
                    <a:pt x="548" y="1087"/>
                  </a:lnTo>
                  <a:lnTo>
                    <a:pt x="536" y="1090"/>
                  </a:lnTo>
                  <a:lnTo>
                    <a:pt x="528" y="1085"/>
                  </a:lnTo>
                  <a:lnTo>
                    <a:pt x="518" y="1072"/>
                  </a:lnTo>
                  <a:lnTo>
                    <a:pt x="513" y="1065"/>
                  </a:lnTo>
                  <a:lnTo>
                    <a:pt x="506" y="1055"/>
                  </a:lnTo>
                  <a:lnTo>
                    <a:pt x="495" y="1055"/>
                  </a:lnTo>
                  <a:lnTo>
                    <a:pt x="486" y="1048"/>
                  </a:lnTo>
                  <a:lnTo>
                    <a:pt x="484" y="1037"/>
                  </a:lnTo>
                  <a:lnTo>
                    <a:pt x="483" y="1025"/>
                  </a:lnTo>
                  <a:lnTo>
                    <a:pt x="483" y="1014"/>
                  </a:lnTo>
                  <a:lnTo>
                    <a:pt x="473" y="1008"/>
                  </a:lnTo>
                  <a:lnTo>
                    <a:pt x="468" y="1012"/>
                  </a:lnTo>
                  <a:lnTo>
                    <a:pt x="461" y="1019"/>
                  </a:lnTo>
                  <a:lnTo>
                    <a:pt x="459" y="1032"/>
                  </a:lnTo>
                  <a:lnTo>
                    <a:pt x="456" y="1039"/>
                  </a:lnTo>
                  <a:lnTo>
                    <a:pt x="449" y="1048"/>
                  </a:lnTo>
                  <a:lnTo>
                    <a:pt x="439" y="1055"/>
                  </a:lnTo>
                  <a:lnTo>
                    <a:pt x="429" y="1065"/>
                  </a:lnTo>
                  <a:lnTo>
                    <a:pt x="423" y="1065"/>
                  </a:lnTo>
                  <a:lnTo>
                    <a:pt x="408" y="1067"/>
                  </a:lnTo>
                  <a:lnTo>
                    <a:pt x="406" y="1074"/>
                  </a:lnTo>
                  <a:lnTo>
                    <a:pt x="399" y="1080"/>
                  </a:lnTo>
                  <a:lnTo>
                    <a:pt x="388" y="1074"/>
                  </a:lnTo>
                  <a:lnTo>
                    <a:pt x="384" y="1070"/>
                  </a:lnTo>
                  <a:lnTo>
                    <a:pt x="377" y="1065"/>
                  </a:lnTo>
                  <a:lnTo>
                    <a:pt x="371" y="1057"/>
                  </a:lnTo>
                  <a:lnTo>
                    <a:pt x="361" y="1057"/>
                  </a:lnTo>
                  <a:lnTo>
                    <a:pt x="353" y="1052"/>
                  </a:lnTo>
                  <a:lnTo>
                    <a:pt x="342" y="1052"/>
                  </a:lnTo>
                  <a:lnTo>
                    <a:pt x="335" y="1060"/>
                  </a:lnTo>
                  <a:lnTo>
                    <a:pt x="329" y="1060"/>
                  </a:lnTo>
                  <a:lnTo>
                    <a:pt x="319" y="1067"/>
                  </a:lnTo>
                  <a:lnTo>
                    <a:pt x="304" y="1070"/>
                  </a:lnTo>
                  <a:lnTo>
                    <a:pt x="286" y="1067"/>
                  </a:lnTo>
                  <a:lnTo>
                    <a:pt x="277" y="1065"/>
                  </a:lnTo>
                  <a:lnTo>
                    <a:pt x="272" y="1065"/>
                  </a:lnTo>
                  <a:lnTo>
                    <a:pt x="264" y="1072"/>
                  </a:lnTo>
                  <a:lnTo>
                    <a:pt x="259" y="1080"/>
                  </a:lnTo>
                  <a:lnTo>
                    <a:pt x="259" y="1090"/>
                  </a:lnTo>
                  <a:lnTo>
                    <a:pt x="241" y="1095"/>
                  </a:lnTo>
                  <a:lnTo>
                    <a:pt x="232" y="1102"/>
                  </a:lnTo>
                  <a:lnTo>
                    <a:pt x="222" y="1102"/>
                  </a:lnTo>
                  <a:lnTo>
                    <a:pt x="215" y="1095"/>
                  </a:lnTo>
                  <a:lnTo>
                    <a:pt x="210" y="1087"/>
                  </a:lnTo>
                  <a:lnTo>
                    <a:pt x="206" y="1080"/>
                  </a:lnTo>
                  <a:lnTo>
                    <a:pt x="200" y="1072"/>
                  </a:lnTo>
                  <a:lnTo>
                    <a:pt x="186" y="1067"/>
                  </a:lnTo>
                  <a:lnTo>
                    <a:pt x="186" y="1055"/>
                  </a:lnTo>
                  <a:lnTo>
                    <a:pt x="182" y="1047"/>
                  </a:lnTo>
                  <a:lnTo>
                    <a:pt x="175" y="1032"/>
                  </a:lnTo>
                  <a:lnTo>
                    <a:pt x="168" y="1023"/>
                  </a:lnTo>
                  <a:lnTo>
                    <a:pt x="157" y="1019"/>
                  </a:lnTo>
                  <a:lnTo>
                    <a:pt x="154" y="1008"/>
                  </a:lnTo>
                  <a:lnTo>
                    <a:pt x="147" y="1003"/>
                  </a:lnTo>
                  <a:lnTo>
                    <a:pt x="140" y="994"/>
                  </a:lnTo>
                  <a:lnTo>
                    <a:pt x="130" y="985"/>
                  </a:lnTo>
                  <a:lnTo>
                    <a:pt x="128" y="974"/>
                  </a:lnTo>
                  <a:lnTo>
                    <a:pt x="117" y="970"/>
                  </a:lnTo>
                  <a:lnTo>
                    <a:pt x="110" y="974"/>
                  </a:lnTo>
                  <a:lnTo>
                    <a:pt x="99" y="970"/>
                  </a:lnTo>
                  <a:lnTo>
                    <a:pt x="93" y="977"/>
                  </a:lnTo>
                  <a:lnTo>
                    <a:pt x="88" y="979"/>
                  </a:lnTo>
                  <a:lnTo>
                    <a:pt x="80" y="988"/>
                  </a:lnTo>
                  <a:lnTo>
                    <a:pt x="66" y="994"/>
                  </a:lnTo>
                  <a:lnTo>
                    <a:pt x="53" y="1008"/>
                  </a:lnTo>
                  <a:lnTo>
                    <a:pt x="48" y="1015"/>
                  </a:lnTo>
                  <a:lnTo>
                    <a:pt x="39" y="1015"/>
                  </a:lnTo>
                  <a:lnTo>
                    <a:pt x="39" y="1007"/>
                  </a:lnTo>
                  <a:lnTo>
                    <a:pt x="32" y="994"/>
                  </a:lnTo>
                  <a:lnTo>
                    <a:pt x="28" y="988"/>
                  </a:lnTo>
                  <a:lnTo>
                    <a:pt x="28" y="977"/>
                  </a:lnTo>
                  <a:lnTo>
                    <a:pt x="30" y="965"/>
                  </a:lnTo>
                  <a:lnTo>
                    <a:pt x="32" y="950"/>
                  </a:lnTo>
                  <a:lnTo>
                    <a:pt x="25" y="940"/>
                  </a:lnTo>
                  <a:lnTo>
                    <a:pt x="17" y="930"/>
                  </a:lnTo>
                  <a:lnTo>
                    <a:pt x="13" y="925"/>
                  </a:lnTo>
                  <a:lnTo>
                    <a:pt x="0" y="895"/>
                  </a:lnTo>
                  <a:lnTo>
                    <a:pt x="25" y="877"/>
                  </a:lnTo>
                  <a:lnTo>
                    <a:pt x="32" y="877"/>
                  </a:lnTo>
                  <a:lnTo>
                    <a:pt x="53" y="883"/>
                  </a:lnTo>
                  <a:lnTo>
                    <a:pt x="75" y="883"/>
                  </a:lnTo>
                  <a:lnTo>
                    <a:pt x="80" y="877"/>
                  </a:lnTo>
                  <a:lnTo>
                    <a:pt x="90" y="867"/>
                  </a:lnTo>
                  <a:lnTo>
                    <a:pt x="97" y="868"/>
                  </a:lnTo>
                  <a:lnTo>
                    <a:pt x="105" y="863"/>
                  </a:lnTo>
                  <a:lnTo>
                    <a:pt x="105" y="852"/>
                  </a:lnTo>
                  <a:lnTo>
                    <a:pt x="105" y="840"/>
                  </a:lnTo>
                  <a:lnTo>
                    <a:pt x="97" y="827"/>
                  </a:lnTo>
                  <a:lnTo>
                    <a:pt x="90" y="819"/>
                  </a:lnTo>
                  <a:lnTo>
                    <a:pt x="88" y="812"/>
                  </a:lnTo>
                  <a:lnTo>
                    <a:pt x="93" y="799"/>
                  </a:lnTo>
                  <a:lnTo>
                    <a:pt x="99" y="799"/>
                  </a:lnTo>
                  <a:lnTo>
                    <a:pt x="110" y="797"/>
                  </a:lnTo>
                  <a:lnTo>
                    <a:pt x="122" y="790"/>
                  </a:lnTo>
                  <a:lnTo>
                    <a:pt x="128" y="783"/>
                  </a:lnTo>
                  <a:lnTo>
                    <a:pt x="128" y="770"/>
                  </a:lnTo>
                  <a:lnTo>
                    <a:pt x="127" y="757"/>
                  </a:lnTo>
                  <a:lnTo>
                    <a:pt x="127" y="748"/>
                  </a:lnTo>
                  <a:lnTo>
                    <a:pt x="128" y="737"/>
                  </a:lnTo>
                  <a:lnTo>
                    <a:pt x="127" y="728"/>
                  </a:lnTo>
                  <a:lnTo>
                    <a:pt x="152" y="697"/>
                  </a:lnTo>
                  <a:lnTo>
                    <a:pt x="159" y="679"/>
                  </a:lnTo>
                  <a:lnTo>
                    <a:pt x="152" y="670"/>
                  </a:lnTo>
                  <a:lnTo>
                    <a:pt x="150" y="657"/>
                  </a:lnTo>
                  <a:lnTo>
                    <a:pt x="144" y="648"/>
                  </a:lnTo>
                  <a:lnTo>
                    <a:pt x="137" y="639"/>
                  </a:lnTo>
                  <a:lnTo>
                    <a:pt x="133" y="632"/>
                  </a:lnTo>
                  <a:lnTo>
                    <a:pt x="130" y="619"/>
                  </a:lnTo>
                  <a:lnTo>
                    <a:pt x="128" y="610"/>
                  </a:lnTo>
                  <a:lnTo>
                    <a:pt x="128" y="585"/>
                  </a:lnTo>
                  <a:lnTo>
                    <a:pt x="122" y="575"/>
                  </a:lnTo>
                  <a:lnTo>
                    <a:pt x="120" y="565"/>
                  </a:lnTo>
                  <a:lnTo>
                    <a:pt x="112" y="553"/>
                  </a:lnTo>
                  <a:lnTo>
                    <a:pt x="112" y="541"/>
                  </a:lnTo>
                  <a:lnTo>
                    <a:pt x="112" y="530"/>
                  </a:lnTo>
                  <a:lnTo>
                    <a:pt x="110" y="519"/>
                  </a:lnTo>
                  <a:lnTo>
                    <a:pt x="105" y="512"/>
                  </a:lnTo>
                  <a:lnTo>
                    <a:pt x="105" y="501"/>
                  </a:lnTo>
                  <a:lnTo>
                    <a:pt x="112" y="492"/>
                  </a:lnTo>
                  <a:lnTo>
                    <a:pt x="119" y="487"/>
                  </a:lnTo>
                  <a:lnTo>
                    <a:pt x="122" y="470"/>
                  </a:lnTo>
                  <a:lnTo>
                    <a:pt x="127" y="457"/>
                  </a:lnTo>
                  <a:lnTo>
                    <a:pt x="133" y="450"/>
                  </a:lnTo>
                  <a:lnTo>
                    <a:pt x="142" y="450"/>
                  </a:lnTo>
                  <a:lnTo>
                    <a:pt x="150" y="443"/>
                  </a:lnTo>
                  <a:lnTo>
                    <a:pt x="147" y="430"/>
                  </a:lnTo>
                  <a:lnTo>
                    <a:pt x="150" y="419"/>
                  </a:lnTo>
                  <a:lnTo>
                    <a:pt x="150" y="408"/>
                  </a:lnTo>
                  <a:lnTo>
                    <a:pt x="152" y="397"/>
                  </a:lnTo>
                  <a:lnTo>
                    <a:pt x="154" y="385"/>
                  </a:lnTo>
                  <a:lnTo>
                    <a:pt x="152" y="375"/>
                  </a:lnTo>
                  <a:lnTo>
                    <a:pt x="154" y="365"/>
                  </a:lnTo>
                  <a:lnTo>
                    <a:pt x="159" y="355"/>
                  </a:lnTo>
                  <a:lnTo>
                    <a:pt x="160" y="345"/>
                  </a:lnTo>
                  <a:lnTo>
                    <a:pt x="168" y="339"/>
                  </a:lnTo>
                  <a:lnTo>
                    <a:pt x="168" y="332"/>
                  </a:lnTo>
                  <a:lnTo>
                    <a:pt x="167" y="321"/>
                  </a:lnTo>
                  <a:lnTo>
                    <a:pt x="164" y="312"/>
                  </a:lnTo>
                  <a:lnTo>
                    <a:pt x="160" y="303"/>
                  </a:lnTo>
                  <a:lnTo>
                    <a:pt x="157" y="290"/>
                  </a:lnTo>
                  <a:lnTo>
                    <a:pt x="157" y="285"/>
                  </a:lnTo>
                  <a:lnTo>
                    <a:pt x="157" y="270"/>
                  </a:lnTo>
                  <a:lnTo>
                    <a:pt x="150" y="263"/>
                  </a:lnTo>
                  <a:lnTo>
                    <a:pt x="157" y="253"/>
                  </a:lnTo>
                  <a:lnTo>
                    <a:pt x="150" y="252"/>
                  </a:lnTo>
                  <a:lnTo>
                    <a:pt x="152" y="243"/>
                  </a:lnTo>
                  <a:lnTo>
                    <a:pt x="147" y="237"/>
                  </a:lnTo>
                  <a:lnTo>
                    <a:pt x="147" y="228"/>
                  </a:lnTo>
                  <a:lnTo>
                    <a:pt x="150" y="219"/>
                  </a:lnTo>
                  <a:lnTo>
                    <a:pt x="147" y="210"/>
                  </a:lnTo>
                  <a:lnTo>
                    <a:pt x="137" y="217"/>
                  </a:lnTo>
                  <a:lnTo>
                    <a:pt x="133" y="208"/>
                  </a:lnTo>
                  <a:lnTo>
                    <a:pt x="128" y="201"/>
                  </a:lnTo>
                  <a:lnTo>
                    <a:pt x="128" y="190"/>
                  </a:lnTo>
                  <a:lnTo>
                    <a:pt x="122" y="181"/>
                  </a:lnTo>
                  <a:lnTo>
                    <a:pt x="119" y="172"/>
                  </a:lnTo>
                  <a:lnTo>
                    <a:pt x="105" y="161"/>
                  </a:lnTo>
                  <a:lnTo>
                    <a:pt x="97" y="148"/>
                  </a:lnTo>
                  <a:lnTo>
                    <a:pt x="97" y="135"/>
                  </a:lnTo>
                  <a:lnTo>
                    <a:pt x="90" y="130"/>
                  </a:lnTo>
                  <a:lnTo>
                    <a:pt x="90" y="117"/>
                  </a:lnTo>
                  <a:lnTo>
                    <a:pt x="93" y="110"/>
                  </a:lnTo>
                  <a:lnTo>
                    <a:pt x="97" y="101"/>
                  </a:lnTo>
                  <a:lnTo>
                    <a:pt x="95" y="92"/>
                  </a:lnTo>
                  <a:lnTo>
                    <a:pt x="88" y="81"/>
                  </a:lnTo>
                  <a:lnTo>
                    <a:pt x="85" y="72"/>
                  </a:lnTo>
                  <a:lnTo>
                    <a:pt x="90" y="48"/>
                  </a:lnTo>
                  <a:lnTo>
                    <a:pt x="80" y="46"/>
                  </a:lnTo>
                  <a:lnTo>
                    <a:pt x="85" y="37"/>
                  </a:lnTo>
                  <a:lnTo>
                    <a:pt x="90" y="28"/>
                  </a:lnTo>
                  <a:lnTo>
                    <a:pt x="85" y="21"/>
                  </a:lnTo>
                  <a:lnTo>
                    <a:pt x="97" y="21"/>
                  </a:lnTo>
                </a:path>
              </a:pathLst>
            </a:custGeom>
            <a:solidFill>
              <a:srgbClr val="349D96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616641" y="3657121"/>
              <a:ext cx="568708" cy="353021"/>
            </a:xfrm>
            <a:custGeom>
              <a:avLst/>
              <a:gdLst/>
              <a:ahLst/>
              <a:cxnLst>
                <a:cxn ang="0">
                  <a:pos x="388" y="201"/>
                </a:cxn>
                <a:cxn ang="0">
                  <a:pos x="406" y="197"/>
                </a:cxn>
                <a:cxn ang="0">
                  <a:pos x="411" y="202"/>
                </a:cxn>
                <a:cxn ang="0">
                  <a:pos x="418" y="215"/>
                </a:cxn>
                <a:cxn ang="0">
                  <a:pos x="426" y="234"/>
                </a:cxn>
                <a:cxn ang="0">
                  <a:pos x="442" y="241"/>
                </a:cxn>
                <a:cxn ang="0">
                  <a:pos x="458" y="252"/>
                </a:cxn>
                <a:cxn ang="0">
                  <a:pos x="466" y="270"/>
                </a:cxn>
                <a:cxn ang="0">
                  <a:pos x="471" y="289"/>
                </a:cxn>
                <a:cxn ang="0">
                  <a:pos x="489" y="296"/>
                </a:cxn>
                <a:cxn ang="0">
                  <a:pos x="504" y="312"/>
                </a:cxn>
                <a:cxn ang="0">
                  <a:pos x="526" y="319"/>
                </a:cxn>
                <a:cxn ang="0">
                  <a:pos x="546" y="316"/>
                </a:cxn>
                <a:cxn ang="0">
                  <a:pos x="571" y="321"/>
                </a:cxn>
                <a:cxn ang="0">
                  <a:pos x="582" y="332"/>
                </a:cxn>
                <a:cxn ang="0">
                  <a:pos x="591" y="354"/>
                </a:cxn>
                <a:cxn ang="0">
                  <a:pos x="600" y="372"/>
                </a:cxn>
                <a:cxn ang="0">
                  <a:pos x="616" y="388"/>
                </a:cxn>
                <a:cxn ang="0">
                  <a:pos x="636" y="383"/>
                </a:cxn>
                <a:cxn ang="0">
                  <a:pos x="654" y="386"/>
                </a:cxn>
                <a:cxn ang="0">
                  <a:pos x="356" y="386"/>
                </a:cxn>
                <a:cxn ang="0">
                  <a:pos x="110" y="381"/>
                </a:cxn>
                <a:cxn ang="0">
                  <a:pos x="21" y="352"/>
                </a:cxn>
                <a:cxn ang="0">
                  <a:pos x="28" y="170"/>
                </a:cxn>
                <a:cxn ang="0">
                  <a:pos x="0" y="167"/>
                </a:cxn>
                <a:cxn ang="0">
                  <a:pos x="5" y="88"/>
                </a:cxn>
                <a:cxn ang="0">
                  <a:pos x="88" y="75"/>
                </a:cxn>
                <a:cxn ang="0">
                  <a:pos x="106" y="70"/>
                </a:cxn>
                <a:cxn ang="0">
                  <a:pos x="133" y="60"/>
                </a:cxn>
                <a:cxn ang="0">
                  <a:pos x="138" y="39"/>
                </a:cxn>
                <a:cxn ang="0">
                  <a:pos x="161" y="33"/>
                </a:cxn>
                <a:cxn ang="0">
                  <a:pos x="181" y="8"/>
                </a:cxn>
                <a:cxn ang="0">
                  <a:pos x="188" y="12"/>
                </a:cxn>
                <a:cxn ang="0">
                  <a:pos x="175" y="39"/>
                </a:cxn>
                <a:cxn ang="0">
                  <a:pos x="164" y="73"/>
                </a:cxn>
                <a:cxn ang="0">
                  <a:pos x="144" y="88"/>
                </a:cxn>
                <a:cxn ang="0">
                  <a:pos x="151" y="92"/>
                </a:cxn>
                <a:cxn ang="0">
                  <a:pos x="177" y="73"/>
                </a:cxn>
                <a:cxn ang="0">
                  <a:pos x="184" y="40"/>
                </a:cxn>
                <a:cxn ang="0">
                  <a:pos x="188" y="65"/>
                </a:cxn>
                <a:cxn ang="0">
                  <a:pos x="181" y="90"/>
                </a:cxn>
                <a:cxn ang="0">
                  <a:pos x="191" y="112"/>
                </a:cxn>
                <a:cxn ang="0">
                  <a:pos x="201" y="115"/>
                </a:cxn>
                <a:cxn ang="0">
                  <a:pos x="210" y="75"/>
                </a:cxn>
                <a:cxn ang="0">
                  <a:pos x="208" y="35"/>
                </a:cxn>
                <a:cxn ang="0">
                  <a:pos x="246" y="33"/>
                </a:cxn>
                <a:cxn ang="0">
                  <a:pos x="248" y="70"/>
                </a:cxn>
                <a:cxn ang="0">
                  <a:pos x="251" y="52"/>
                </a:cxn>
                <a:cxn ang="0">
                  <a:pos x="251" y="13"/>
                </a:cxn>
                <a:cxn ang="0">
                  <a:pos x="273" y="33"/>
                </a:cxn>
                <a:cxn ang="0">
                  <a:pos x="284" y="59"/>
                </a:cxn>
                <a:cxn ang="0">
                  <a:pos x="302" y="73"/>
                </a:cxn>
                <a:cxn ang="0">
                  <a:pos x="338" y="88"/>
                </a:cxn>
                <a:cxn ang="0">
                  <a:pos x="333" y="108"/>
                </a:cxn>
                <a:cxn ang="0">
                  <a:pos x="342" y="125"/>
                </a:cxn>
                <a:cxn ang="0">
                  <a:pos x="348" y="148"/>
                </a:cxn>
                <a:cxn ang="0">
                  <a:pos x="356" y="167"/>
                </a:cxn>
                <a:cxn ang="0">
                  <a:pos x="374" y="174"/>
                </a:cxn>
                <a:cxn ang="0">
                  <a:pos x="374" y="188"/>
                </a:cxn>
              </a:cxnLst>
              <a:rect l="0" t="0" r="r" b="b"/>
              <a:pathLst>
                <a:path w="660" h="392">
                  <a:moveTo>
                    <a:pt x="381" y="197"/>
                  </a:moveTo>
                  <a:lnTo>
                    <a:pt x="388" y="201"/>
                  </a:lnTo>
                  <a:lnTo>
                    <a:pt x="391" y="194"/>
                  </a:lnTo>
                  <a:lnTo>
                    <a:pt x="406" y="197"/>
                  </a:lnTo>
                  <a:lnTo>
                    <a:pt x="413" y="194"/>
                  </a:lnTo>
                  <a:lnTo>
                    <a:pt x="411" y="202"/>
                  </a:lnTo>
                  <a:lnTo>
                    <a:pt x="422" y="207"/>
                  </a:lnTo>
                  <a:lnTo>
                    <a:pt x="418" y="215"/>
                  </a:lnTo>
                  <a:lnTo>
                    <a:pt x="422" y="222"/>
                  </a:lnTo>
                  <a:lnTo>
                    <a:pt x="426" y="234"/>
                  </a:lnTo>
                  <a:lnTo>
                    <a:pt x="436" y="237"/>
                  </a:lnTo>
                  <a:lnTo>
                    <a:pt x="442" y="241"/>
                  </a:lnTo>
                  <a:lnTo>
                    <a:pt x="449" y="250"/>
                  </a:lnTo>
                  <a:lnTo>
                    <a:pt x="458" y="252"/>
                  </a:lnTo>
                  <a:lnTo>
                    <a:pt x="469" y="257"/>
                  </a:lnTo>
                  <a:lnTo>
                    <a:pt x="466" y="270"/>
                  </a:lnTo>
                  <a:lnTo>
                    <a:pt x="471" y="279"/>
                  </a:lnTo>
                  <a:lnTo>
                    <a:pt x="471" y="289"/>
                  </a:lnTo>
                  <a:lnTo>
                    <a:pt x="476" y="296"/>
                  </a:lnTo>
                  <a:lnTo>
                    <a:pt x="489" y="296"/>
                  </a:lnTo>
                  <a:lnTo>
                    <a:pt x="494" y="304"/>
                  </a:lnTo>
                  <a:lnTo>
                    <a:pt x="504" y="312"/>
                  </a:lnTo>
                  <a:lnTo>
                    <a:pt x="514" y="314"/>
                  </a:lnTo>
                  <a:lnTo>
                    <a:pt x="526" y="319"/>
                  </a:lnTo>
                  <a:lnTo>
                    <a:pt x="540" y="319"/>
                  </a:lnTo>
                  <a:lnTo>
                    <a:pt x="546" y="316"/>
                  </a:lnTo>
                  <a:lnTo>
                    <a:pt x="562" y="321"/>
                  </a:lnTo>
                  <a:lnTo>
                    <a:pt x="571" y="321"/>
                  </a:lnTo>
                  <a:lnTo>
                    <a:pt x="578" y="324"/>
                  </a:lnTo>
                  <a:lnTo>
                    <a:pt x="582" y="332"/>
                  </a:lnTo>
                  <a:lnTo>
                    <a:pt x="591" y="336"/>
                  </a:lnTo>
                  <a:lnTo>
                    <a:pt x="591" y="354"/>
                  </a:lnTo>
                  <a:lnTo>
                    <a:pt x="589" y="366"/>
                  </a:lnTo>
                  <a:lnTo>
                    <a:pt x="600" y="372"/>
                  </a:lnTo>
                  <a:lnTo>
                    <a:pt x="609" y="381"/>
                  </a:lnTo>
                  <a:lnTo>
                    <a:pt x="616" y="388"/>
                  </a:lnTo>
                  <a:lnTo>
                    <a:pt x="629" y="383"/>
                  </a:lnTo>
                  <a:lnTo>
                    <a:pt x="636" y="383"/>
                  </a:lnTo>
                  <a:lnTo>
                    <a:pt x="645" y="386"/>
                  </a:lnTo>
                  <a:lnTo>
                    <a:pt x="654" y="386"/>
                  </a:lnTo>
                  <a:lnTo>
                    <a:pt x="659" y="391"/>
                  </a:lnTo>
                  <a:lnTo>
                    <a:pt x="356" y="386"/>
                  </a:lnTo>
                  <a:lnTo>
                    <a:pt x="196" y="383"/>
                  </a:lnTo>
                  <a:lnTo>
                    <a:pt x="110" y="381"/>
                  </a:lnTo>
                  <a:lnTo>
                    <a:pt x="21" y="377"/>
                  </a:lnTo>
                  <a:lnTo>
                    <a:pt x="21" y="352"/>
                  </a:lnTo>
                  <a:lnTo>
                    <a:pt x="25" y="257"/>
                  </a:lnTo>
                  <a:lnTo>
                    <a:pt x="28" y="170"/>
                  </a:lnTo>
                  <a:lnTo>
                    <a:pt x="8" y="170"/>
                  </a:lnTo>
                  <a:lnTo>
                    <a:pt x="0" y="167"/>
                  </a:lnTo>
                  <a:lnTo>
                    <a:pt x="0" y="152"/>
                  </a:lnTo>
                  <a:lnTo>
                    <a:pt x="5" y="88"/>
                  </a:lnTo>
                  <a:lnTo>
                    <a:pt x="88" y="90"/>
                  </a:lnTo>
                  <a:lnTo>
                    <a:pt x="88" y="75"/>
                  </a:lnTo>
                  <a:lnTo>
                    <a:pt x="91" y="70"/>
                  </a:lnTo>
                  <a:lnTo>
                    <a:pt x="106" y="70"/>
                  </a:lnTo>
                  <a:lnTo>
                    <a:pt x="121" y="67"/>
                  </a:lnTo>
                  <a:lnTo>
                    <a:pt x="133" y="60"/>
                  </a:lnTo>
                  <a:lnTo>
                    <a:pt x="138" y="52"/>
                  </a:lnTo>
                  <a:lnTo>
                    <a:pt x="138" y="39"/>
                  </a:lnTo>
                  <a:lnTo>
                    <a:pt x="148" y="35"/>
                  </a:lnTo>
                  <a:lnTo>
                    <a:pt x="161" y="33"/>
                  </a:lnTo>
                  <a:lnTo>
                    <a:pt x="173" y="21"/>
                  </a:lnTo>
                  <a:lnTo>
                    <a:pt x="181" y="8"/>
                  </a:lnTo>
                  <a:lnTo>
                    <a:pt x="183" y="0"/>
                  </a:lnTo>
                  <a:lnTo>
                    <a:pt x="188" y="12"/>
                  </a:lnTo>
                  <a:lnTo>
                    <a:pt x="191" y="23"/>
                  </a:lnTo>
                  <a:lnTo>
                    <a:pt x="175" y="39"/>
                  </a:lnTo>
                  <a:lnTo>
                    <a:pt x="163" y="60"/>
                  </a:lnTo>
                  <a:lnTo>
                    <a:pt x="164" y="73"/>
                  </a:lnTo>
                  <a:lnTo>
                    <a:pt x="155" y="75"/>
                  </a:lnTo>
                  <a:lnTo>
                    <a:pt x="144" y="88"/>
                  </a:lnTo>
                  <a:lnTo>
                    <a:pt x="133" y="100"/>
                  </a:lnTo>
                  <a:lnTo>
                    <a:pt x="151" y="92"/>
                  </a:lnTo>
                  <a:lnTo>
                    <a:pt x="170" y="83"/>
                  </a:lnTo>
                  <a:lnTo>
                    <a:pt x="177" y="73"/>
                  </a:lnTo>
                  <a:lnTo>
                    <a:pt x="175" y="59"/>
                  </a:lnTo>
                  <a:lnTo>
                    <a:pt x="184" y="40"/>
                  </a:lnTo>
                  <a:lnTo>
                    <a:pt x="188" y="55"/>
                  </a:lnTo>
                  <a:lnTo>
                    <a:pt x="188" y="65"/>
                  </a:lnTo>
                  <a:lnTo>
                    <a:pt x="184" y="75"/>
                  </a:lnTo>
                  <a:lnTo>
                    <a:pt x="181" y="90"/>
                  </a:lnTo>
                  <a:lnTo>
                    <a:pt x="186" y="100"/>
                  </a:lnTo>
                  <a:lnTo>
                    <a:pt x="191" y="112"/>
                  </a:lnTo>
                  <a:lnTo>
                    <a:pt x="193" y="125"/>
                  </a:lnTo>
                  <a:lnTo>
                    <a:pt x="201" y="115"/>
                  </a:lnTo>
                  <a:lnTo>
                    <a:pt x="206" y="108"/>
                  </a:lnTo>
                  <a:lnTo>
                    <a:pt x="210" y="75"/>
                  </a:lnTo>
                  <a:lnTo>
                    <a:pt x="201" y="46"/>
                  </a:lnTo>
                  <a:lnTo>
                    <a:pt x="208" y="35"/>
                  </a:lnTo>
                  <a:lnTo>
                    <a:pt x="236" y="17"/>
                  </a:lnTo>
                  <a:lnTo>
                    <a:pt x="246" y="33"/>
                  </a:lnTo>
                  <a:lnTo>
                    <a:pt x="243" y="50"/>
                  </a:lnTo>
                  <a:lnTo>
                    <a:pt x="248" y="70"/>
                  </a:lnTo>
                  <a:lnTo>
                    <a:pt x="255" y="60"/>
                  </a:lnTo>
                  <a:lnTo>
                    <a:pt x="251" y="52"/>
                  </a:lnTo>
                  <a:lnTo>
                    <a:pt x="255" y="23"/>
                  </a:lnTo>
                  <a:lnTo>
                    <a:pt x="251" y="13"/>
                  </a:lnTo>
                  <a:lnTo>
                    <a:pt x="266" y="21"/>
                  </a:lnTo>
                  <a:lnTo>
                    <a:pt x="273" y="33"/>
                  </a:lnTo>
                  <a:lnTo>
                    <a:pt x="276" y="52"/>
                  </a:lnTo>
                  <a:lnTo>
                    <a:pt x="284" y="59"/>
                  </a:lnTo>
                  <a:lnTo>
                    <a:pt x="293" y="60"/>
                  </a:lnTo>
                  <a:lnTo>
                    <a:pt x="302" y="73"/>
                  </a:lnTo>
                  <a:lnTo>
                    <a:pt x="318" y="83"/>
                  </a:lnTo>
                  <a:lnTo>
                    <a:pt x="338" y="88"/>
                  </a:lnTo>
                  <a:lnTo>
                    <a:pt x="333" y="95"/>
                  </a:lnTo>
                  <a:lnTo>
                    <a:pt x="333" y="108"/>
                  </a:lnTo>
                  <a:lnTo>
                    <a:pt x="336" y="115"/>
                  </a:lnTo>
                  <a:lnTo>
                    <a:pt x="342" y="125"/>
                  </a:lnTo>
                  <a:lnTo>
                    <a:pt x="348" y="137"/>
                  </a:lnTo>
                  <a:lnTo>
                    <a:pt x="348" y="148"/>
                  </a:lnTo>
                  <a:lnTo>
                    <a:pt x="351" y="155"/>
                  </a:lnTo>
                  <a:lnTo>
                    <a:pt x="356" y="167"/>
                  </a:lnTo>
                  <a:lnTo>
                    <a:pt x="368" y="170"/>
                  </a:lnTo>
                  <a:lnTo>
                    <a:pt x="374" y="174"/>
                  </a:lnTo>
                  <a:lnTo>
                    <a:pt x="381" y="182"/>
                  </a:lnTo>
                  <a:lnTo>
                    <a:pt x="374" y="188"/>
                  </a:lnTo>
                  <a:lnTo>
                    <a:pt x="381" y="197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019002" y="4129016"/>
              <a:ext cx="612654" cy="498912"/>
            </a:xfrm>
            <a:custGeom>
              <a:avLst/>
              <a:gdLst/>
              <a:ahLst/>
              <a:cxnLst>
                <a:cxn ang="0">
                  <a:pos x="25" y="349"/>
                </a:cxn>
                <a:cxn ang="0">
                  <a:pos x="45" y="339"/>
                </a:cxn>
                <a:cxn ang="0">
                  <a:pos x="119" y="326"/>
                </a:cxn>
                <a:cxn ang="0">
                  <a:pos x="130" y="311"/>
                </a:cxn>
                <a:cxn ang="0">
                  <a:pos x="142" y="294"/>
                </a:cxn>
                <a:cxn ang="0">
                  <a:pos x="164" y="289"/>
                </a:cxn>
                <a:cxn ang="0">
                  <a:pos x="182" y="284"/>
                </a:cxn>
                <a:cxn ang="0">
                  <a:pos x="175" y="264"/>
                </a:cxn>
                <a:cxn ang="0">
                  <a:pos x="184" y="244"/>
                </a:cxn>
                <a:cxn ang="0">
                  <a:pos x="217" y="227"/>
                </a:cxn>
                <a:cxn ang="0">
                  <a:pos x="227" y="209"/>
                </a:cxn>
                <a:cxn ang="0">
                  <a:pos x="246" y="197"/>
                </a:cxn>
                <a:cxn ang="0">
                  <a:pos x="266" y="173"/>
                </a:cxn>
                <a:cxn ang="0">
                  <a:pos x="266" y="152"/>
                </a:cxn>
                <a:cxn ang="0">
                  <a:pos x="275" y="117"/>
                </a:cxn>
                <a:cxn ang="0">
                  <a:pos x="277" y="93"/>
                </a:cxn>
                <a:cxn ang="0">
                  <a:pos x="311" y="65"/>
                </a:cxn>
                <a:cxn ang="0">
                  <a:pos x="333" y="35"/>
                </a:cxn>
                <a:cxn ang="0">
                  <a:pos x="355" y="26"/>
                </a:cxn>
                <a:cxn ang="0">
                  <a:pos x="366" y="12"/>
                </a:cxn>
                <a:cxn ang="0">
                  <a:pos x="384" y="10"/>
                </a:cxn>
                <a:cxn ang="0">
                  <a:pos x="402" y="17"/>
                </a:cxn>
                <a:cxn ang="0">
                  <a:pos x="428" y="20"/>
                </a:cxn>
                <a:cxn ang="0">
                  <a:pos x="446" y="6"/>
                </a:cxn>
                <a:cxn ang="0">
                  <a:pos x="481" y="0"/>
                </a:cxn>
                <a:cxn ang="0">
                  <a:pos x="494" y="6"/>
                </a:cxn>
                <a:cxn ang="0">
                  <a:pos x="521" y="1"/>
                </a:cxn>
                <a:cxn ang="0">
                  <a:pos x="535" y="35"/>
                </a:cxn>
                <a:cxn ang="0">
                  <a:pos x="533" y="274"/>
                </a:cxn>
                <a:cxn ang="0">
                  <a:pos x="618" y="272"/>
                </a:cxn>
                <a:cxn ang="0">
                  <a:pos x="622" y="349"/>
                </a:cxn>
                <a:cxn ang="0">
                  <a:pos x="710" y="532"/>
                </a:cxn>
                <a:cxn ang="0">
                  <a:pos x="431" y="543"/>
                </a:cxn>
                <a:cxn ang="0">
                  <a:pos x="306" y="546"/>
                </a:cxn>
                <a:cxn ang="0">
                  <a:pos x="39" y="553"/>
                </a:cxn>
                <a:cxn ang="0">
                  <a:pos x="66" y="528"/>
                </a:cxn>
                <a:cxn ang="0">
                  <a:pos x="65" y="506"/>
                </a:cxn>
                <a:cxn ang="0">
                  <a:pos x="66" y="483"/>
                </a:cxn>
                <a:cxn ang="0">
                  <a:pos x="50" y="439"/>
                </a:cxn>
                <a:cxn ang="0">
                  <a:pos x="39" y="421"/>
                </a:cxn>
                <a:cxn ang="0">
                  <a:pos x="0" y="381"/>
                </a:cxn>
                <a:cxn ang="0">
                  <a:pos x="6" y="362"/>
                </a:cxn>
              </a:cxnLst>
              <a:rect l="0" t="0" r="r" b="b"/>
              <a:pathLst>
                <a:path w="711" h="554">
                  <a:moveTo>
                    <a:pt x="15" y="356"/>
                  </a:moveTo>
                  <a:lnTo>
                    <a:pt x="25" y="349"/>
                  </a:lnTo>
                  <a:lnTo>
                    <a:pt x="37" y="346"/>
                  </a:lnTo>
                  <a:lnTo>
                    <a:pt x="45" y="339"/>
                  </a:lnTo>
                  <a:lnTo>
                    <a:pt x="63" y="336"/>
                  </a:lnTo>
                  <a:lnTo>
                    <a:pt x="119" y="326"/>
                  </a:lnTo>
                  <a:lnTo>
                    <a:pt x="124" y="320"/>
                  </a:lnTo>
                  <a:lnTo>
                    <a:pt x="130" y="311"/>
                  </a:lnTo>
                  <a:lnTo>
                    <a:pt x="137" y="304"/>
                  </a:lnTo>
                  <a:lnTo>
                    <a:pt x="142" y="294"/>
                  </a:lnTo>
                  <a:lnTo>
                    <a:pt x="153" y="289"/>
                  </a:lnTo>
                  <a:lnTo>
                    <a:pt x="164" y="289"/>
                  </a:lnTo>
                  <a:lnTo>
                    <a:pt x="173" y="289"/>
                  </a:lnTo>
                  <a:lnTo>
                    <a:pt x="182" y="284"/>
                  </a:lnTo>
                  <a:lnTo>
                    <a:pt x="179" y="274"/>
                  </a:lnTo>
                  <a:lnTo>
                    <a:pt x="175" y="264"/>
                  </a:lnTo>
                  <a:lnTo>
                    <a:pt x="182" y="254"/>
                  </a:lnTo>
                  <a:lnTo>
                    <a:pt x="184" y="244"/>
                  </a:lnTo>
                  <a:lnTo>
                    <a:pt x="195" y="227"/>
                  </a:lnTo>
                  <a:lnTo>
                    <a:pt x="217" y="227"/>
                  </a:lnTo>
                  <a:lnTo>
                    <a:pt x="224" y="222"/>
                  </a:lnTo>
                  <a:lnTo>
                    <a:pt x="227" y="209"/>
                  </a:lnTo>
                  <a:lnTo>
                    <a:pt x="239" y="202"/>
                  </a:lnTo>
                  <a:lnTo>
                    <a:pt x="246" y="197"/>
                  </a:lnTo>
                  <a:lnTo>
                    <a:pt x="255" y="182"/>
                  </a:lnTo>
                  <a:lnTo>
                    <a:pt x="266" y="173"/>
                  </a:lnTo>
                  <a:lnTo>
                    <a:pt x="266" y="162"/>
                  </a:lnTo>
                  <a:lnTo>
                    <a:pt x="266" y="152"/>
                  </a:lnTo>
                  <a:lnTo>
                    <a:pt x="266" y="142"/>
                  </a:lnTo>
                  <a:lnTo>
                    <a:pt x="275" y="117"/>
                  </a:lnTo>
                  <a:lnTo>
                    <a:pt x="274" y="104"/>
                  </a:lnTo>
                  <a:lnTo>
                    <a:pt x="277" y="93"/>
                  </a:lnTo>
                  <a:lnTo>
                    <a:pt x="297" y="72"/>
                  </a:lnTo>
                  <a:lnTo>
                    <a:pt x="311" y="65"/>
                  </a:lnTo>
                  <a:lnTo>
                    <a:pt x="321" y="48"/>
                  </a:lnTo>
                  <a:lnTo>
                    <a:pt x="333" y="35"/>
                  </a:lnTo>
                  <a:lnTo>
                    <a:pt x="344" y="32"/>
                  </a:lnTo>
                  <a:lnTo>
                    <a:pt x="355" y="26"/>
                  </a:lnTo>
                  <a:lnTo>
                    <a:pt x="361" y="20"/>
                  </a:lnTo>
                  <a:lnTo>
                    <a:pt x="366" y="12"/>
                  </a:lnTo>
                  <a:lnTo>
                    <a:pt x="374" y="6"/>
                  </a:lnTo>
                  <a:lnTo>
                    <a:pt x="384" y="10"/>
                  </a:lnTo>
                  <a:lnTo>
                    <a:pt x="389" y="12"/>
                  </a:lnTo>
                  <a:lnTo>
                    <a:pt x="402" y="17"/>
                  </a:lnTo>
                  <a:lnTo>
                    <a:pt x="411" y="20"/>
                  </a:lnTo>
                  <a:lnTo>
                    <a:pt x="428" y="20"/>
                  </a:lnTo>
                  <a:lnTo>
                    <a:pt x="431" y="15"/>
                  </a:lnTo>
                  <a:lnTo>
                    <a:pt x="446" y="6"/>
                  </a:lnTo>
                  <a:lnTo>
                    <a:pt x="471" y="0"/>
                  </a:lnTo>
                  <a:lnTo>
                    <a:pt x="481" y="0"/>
                  </a:lnTo>
                  <a:lnTo>
                    <a:pt x="488" y="3"/>
                  </a:lnTo>
                  <a:lnTo>
                    <a:pt x="494" y="6"/>
                  </a:lnTo>
                  <a:lnTo>
                    <a:pt x="504" y="6"/>
                  </a:lnTo>
                  <a:lnTo>
                    <a:pt x="521" y="1"/>
                  </a:lnTo>
                  <a:lnTo>
                    <a:pt x="533" y="6"/>
                  </a:lnTo>
                  <a:lnTo>
                    <a:pt x="535" y="35"/>
                  </a:lnTo>
                  <a:lnTo>
                    <a:pt x="526" y="35"/>
                  </a:lnTo>
                  <a:lnTo>
                    <a:pt x="533" y="274"/>
                  </a:lnTo>
                  <a:lnTo>
                    <a:pt x="573" y="272"/>
                  </a:lnTo>
                  <a:lnTo>
                    <a:pt x="618" y="272"/>
                  </a:lnTo>
                  <a:lnTo>
                    <a:pt x="618" y="289"/>
                  </a:lnTo>
                  <a:lnTo>
                    <a:pt x="622" y="349"/>
                  </a:lnTo>
                  <a:lnTo>
                    <a:pt x="707" y="347"/>
                  </a:lnTo>
                  <a:lnTo>
                    <a:pt x="710" y="532"/>
                  </a:lnTo>
                  <a:lnTo>
                    <a:pt x="546" y="539"/>
                  </a:lnTo>
                  <a:lnTo>
                    <a:pt x="431" y="543"/>
                  </a:lnTo>
                  <a:lnTo>
                    <a:pt x="413" y="543"/>
                  </a:lnTo>
                  <a:lnTo>
                    <a:pt x="306" y="546"/>
                  </a:lnTo>
                  <a:lnTo>
                    <a:pt x="177" y="550"/>
                  </a:lnTo>
                  <a:lnTo>
                    <a:pt x="39" y="553"/>
                  </a:lnTo>
                  <a:lnTo>
                    <a:pt x="59" y="532"/>
                  </a:lnTo>
                  <a:lnTo>
                    <a:pt x="66" y="528"/>
                  </a:lnTo>
                  <a:lnTo>
                    <a:pt x="70" y="523"/>
                  </a:lnTo>
                  <a:lnTo>
                    <a:pt x="65" y="506"/>
                  </a:lnTo>
                  <a:lnTo>
                    <a:pt x="66" y="496"/>
                  </a:lnTo>
                  <a:lnTo>
                    <a:pt x="66" y="483"/>
                  </a:lnTo>
                  <a:lnTo>
                    <a:pt x="52" y="451"/>
                  </a:lnTo>
                  <a:lnTo>
                    <a:pt x="50" y="439"/>
                  </a:lnTo>
                  <a:lnTo>
                    <a:pt x="46" y="431"/>
                  </a:lnTo>
                  <a:lnTo>
                    <a:pt x="39" y="421"/>
                  </a:lnTo>
                  <a:lnTo>
                    <a:pt x="13" y="394"/>
                  </a:lnTo>
                  <a:lnTo>
                    <a:pt x="0" y="381"/>
                  </a:lnTo>
                  <a:lnTo>
                    <a:pt x="5" y="371"/>
                  </a:lnTo>
                  <a:lnTo>
                    <a:pt x="6" y="362"/>
                  </a:lnTo>
                  <a:lnTo>
                    <a:pt x="15" y="35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5467937" y="3567964"/>
              <a:ext cx="709162" cy="681727"/>
            </a:xfrm>
            <a:custGeom>
              <a:avLst/>
              <a:gdLst/>
              <a:ahLst/>
              <a:cxnLst>
                <a:cxn ang="0">
                  <a:pos x="583" y="588"/>
                </a:cxn>
                <a:cxn ang="0">
                  <a:pos x="580" y="563"/>
                </a:cxn>
                <a:cxn ang="0">
                  <a:pos x="557" y="552"/>
                </a:cxn>
                <a:cxn ang="0">
                  <a:pos x="535" y="530"/>
                </a:cxn>
                <a:cxn ang="0">
                  <a:pos x="515" y="512"/>
                </a:cxn>
                <a:cxn ang="0">
                  <a:pos x="483" y="532"/>
                </a:cxn>
                <a:cxn ang="0">
                  <a:pos x="445" y="539"/>
                </a:cxn>
                <a:cxn ang="0">
                  <a:pos x="417" y="536"/>
                </a:cxn>
                <a:cxn ang="0">
                  <a:pos x="375" y="516"/>
                </a:cxn>
                <a:cxn ang="0">
                  <a:pos x="330" y="532"/>
                </a:cxn>
                <a:cxn ang="0">
                  <a:pos x="321" y="564"/>
                </a:cxn>
                <a:cxn ang="0">
                  <a:pos x="297" y="588"/>
                </a:cxn>
                <a:cxn ang="0">
                  <a:pos x="263" y="591"/>
                </a:cxn>
                <a:cxn ang="0">
                  <a:pos x="250" y="614"/>
                </a:cxn>
                <a:cxn ang="0">
                  <a:pos x="228" y="624"/>
                </a:cxn>
                <a:cxn ang="0">
                  <a:pos x="172" y="624"/>
                </a:cxn>
                <a:cxn ang="0">
                  <a:pos x="135" y="637"/>
                </a:cxn>
                <a:cxn ang="0">
                  <a:pos x="105" y="646"/>
                </a:cxn>
                <a:cxn ang="0">
                  <a:pos x="72" y="657"/>
                </a:cxn>
                <a:cxn ang="0">
                  <a:pos x="46" y="648"/>
                </a:cxn>
                <a:cxn ang="0">
                  <a:pos x="26" y="624"/>
                </a:cxn>
                <a:cxn ang="0">
                  <a:pos x="33" y="596"/>
                </a:cxn>
                <a:cxn ang="0">
                  <a:pos x="15" y="578"/>
                </a:cxn>
                <a:cxn ang="0">
                  <a:pos x="19" y="548"/>
                </a:cxn>
                <a:cxn ang="0">
                  <a:pos x="26" y="496"/>
                </a:cxn>
                <a:cxn ang="0">
                  <a:pos x="45" y="486"/>
                </a:cxn>
                <a:cxn ang="0">
                  <a:pos x="86" y="468"/>
                </a:cxn>
                <a:cxn ang="0">
                  <a:pos x="121" y="463"/>
                </a:cxn>
                <a:cxn ang="0">
                  <a:pos x="145" y="446"/>
                </a:cxn>
                <a:cxn ang="0">
                  <a:pos x="150" y="426"/>
                </a:cxn>
                <a:cxn ang="0">
                  <a:pos x="165" y="403"/>
                </a:cxn>
                <a:cxn ang="0">
                  <a:pos x="172" y="380"/>
                </a:cxn>
                <a:cxn ang="0">
                  <a:pos x="179" y="190"/>
                </a:cxn>
                <a:cxn ang="0">
                  <a:pos x="427" y="13"/>
                </a:cxn>
                <a:cxn ang="0">
                  <a:pos x="783" y="0"/>
                </a:cxn>
                <a:cxn ang="0">
                  <a:pos x="795" y="258"/>
                </a:cxn>
                <a:cxn ang="0">
                  <a:pos x="810" y="521"/>
                </a:cxn>
                <a:cxn ang="0">
                  <a:pos x="822" y="748"/>
                </a:cxn>
                <a:cxn ang="0">
                  <a:pos x="779" y="751"/>
                </a:cxn>
                <a:cxn ang="0">
                  <a:pos x="752" y="748"/>
                </a:cxn>
                <a:cxn ang="0">
                  <a:pos x="715" y="756"/>
                </a:cxn>
                <a:cxn ang="0">
                  <a:pos x="707" y="729"/>
                </a:cxn>
                <a:cxn ang="0">
                  <a:pos x="685" y="711"/>
                </a:cxn>
                <a:cxn ang="0">
                  <a:pos x="685" y="676"/>
                </a:cxn>
                <a:cxn ang="0">
                  <a:pos x="672" y="648"/>
                </a:cxn>
                <a:cxn ang="0">
                  <a:pos x="645" y="623"/>
                </a:cxn>
                <a:cxn ang="0">
                  <a:pos x="615" y="614"/>
                </a:cxn>
              </a:cxnLst>
              <a:rect l="0" t="0" r="r" b="b"/>
              <a:pathLst>
                <a:path w="823" h="757">
                  <a:moveTo>
                    <a:pt x="600" y="596"/>
                  </a:moveTo>
                  <a:lnTo>
                    <a:pt x="590" y="591"/>
                  </a:lnTo>
                  <a:lnTo>
                    <a:pt x="583" y="588"/>
                  </a:lnTo>
                  <a:lnTo>
                    <a:pt x="577" y="578"/>
                  </a:lnTo>
                  <a:lnTo>
                    <a:pt x="577" y="574"/>
                  </a:lnTo>
                  <a:lnTo>
                    <a:pt x="580" y="563"/>
                  </a:lnTo>
                  <a:lnTo>
                    <a:pt x="575" y="552"/>
                  </a:lnTo>
                  <a:lnTo>
                    <a:pt x="565" y="552"/>
                  </a:lnTo>
                  <a:lnTo>
                    <a:pt x="557" y="552"/>
                  </a:lnTo>
                  <a:lnTo>
                    <a:pt x="547" y="548"/>
                  </a:lnTo>
                  <a:lnTo>
                    <a:pt x="539" y="539"/>
                  </a:lnTo>
                  <a:lnTo>
                    <a:pt x="535" y="530"/>
                  </a:lnTo>
                  <a:lnTo>
                    <a:pt x="533" y="521"/>
                  </a:lnTo>
                  <a:lnTo>
                    <a:pt x="523" y="512"/>
                  </a:lnTo>
                  <a:lnTo>
                    <a:pt x="515" y="512"/>
                  </a:lnTo>
                  <a:lnTo>
                    <a:pt x="505" y="519"/>
                  </a:lnTo>
                  <a:lnTo>
                    <a:pt x="497" y="532"/>
                  </a:lnTo>
                  <a:lnTo>
                    <a:pt x="483" y="532"/>
                  </a:lnTo>
                  <a:lnTo>
                    <a:pt x="472" y="532"/>
                  </a:lnTo>
                  <a:lnTo>
                    <a:pt x="463" y="532"/>
                  </a:lnTo>
                  <a:lnTo>
                    <a:pt x="445" y="539"/>
                  </a:lnTo>
                  <a:lnTo>
                    <a:pt x="433" y="543"/>
                  </a:lnTo>
                  <a:lnTo>
                    <a:pt x="427" y="539"/>
                  </a:lnTo>
                  <a:lnTo>
                    <a:pt x="417" y="536"/>
                  </a:lnTo>
                  <a:lnTo>
                    <a:pt x="407" y="521"/>
                  </a:lnTo>
                  <a:lnTo>
                    <a:pt x="397" y="516"/>
                  </a:lnTo>
                  <a:lnTo>
                    <a:pt x="375" y="516"/>
                  </a:lnTo>
                  <a:lnTo>
                    <a:pt x="368" y="519"/>
                  </a:lnTo>
                  <a:lnTo>
                    <a:pt x="337" y="525"/>
                  </a:lnTo>
                  <a:lnTo>
                    <a:pt x="330" y="532"/>
                  </a:lnTo>
                  <a:lnTo>
                    <a:pt x="328" y="544"/>
                  </a:lnTo>
                  <a:lnTo>
                    <a:pt x="327" y="556"/>
                  </a:lnTo>
                  <a:lnTo>
                    <a:pt x="321" y="564"/>
                  </a:lnTo>
                  <a:lnTo>
                    <a:pt x="317" y="574"/>
                  </a:lnTo>
                  <a:lnTo>
                    <a:pt x="307" y="584"/>
                  </a:lnTo>
                  <a:lnTo>
                    <a:pt x="297" y="588"/>
                  </a:lnTo>
                  <a:lnTo>
                    <a:pt x="288" y="591"/>
                  </a:lnTo>
                  <a:lnTo>
                    <a:pt x="268" y="591"/>
                  </a:lnTo>
                  <a:lnTo>
                    <a:pt x="263" y="591"/>
                  </a:lnTo>
                  <a:lnTo>
                    <a:pt x="257" y="594"/>
                  </a:lnTo>
                  <a:lnTo>
                    <a:pt x="250" y="603"/>
                  </a:lnTo>
                  <a:lnTo>
                    <a:pt x="250" y="614"/>
                  </a:lnTo>
                  <a:lnTo>
                    <a:pt x="246" y="624"/>
                  </a:lnTo>
                  <a:lnTo>
                    <a:pt x="239" y="624"/>
                  </a:lnTo>
                  <a:lnTo>
                    <a:pt x="228" y="624"/>
                  </a:lnTo>
                  <a:lnTo>
                    <a:pt x="201" y="623"/>
                  </a:lnTo>
                  <a:lnTo>
                    <a:pt x="179" y="628"/>
                  </a:lnTo>
                  <a:lnTo>
                    <a:pt x="172" y="624"/>
                  </a:lnTo>
                  <a:lnTo>
                    <a:pt x="157" y="624"/>
                  </a:lnTo>
                  <a:lnTo>
                    <a:pt x="148" y="628"/>
                  </a:lnTo>
                  <a:lnTo>
                    <a:pt x="135" y="637"/>
                  </a:lnTo>
                  <a:lnTo>
                    <a:pt x="125" y="641"/>
                  </a:lnTo>
                  <a:lnTo>
                    <a:pt x="112" y="641"/>
                  </a:lnTo>
                  <a:lnTo>
                    <a:pt x="105" y="646"/>
                  </a:lnTo>
                  <a:lnTo>
                    <a:pt x="97" y="654"/>
                  </a:lnTo>
                  <a:lnTo>
                    <a:pt x="88" y="657"/>
                  </a:lnTo>
                  <a:lnTo>
                    <a:pt x="72" y="657"/>
                  </a:lnTo>
                  <a:lnTo>
                    <a:pt x="63" y="661"/>
                  </a:lnTo>
                  <a:lnTo>
                    <a:pt x="52" y="657"/>
                  </a:lnTo>
                  <a:lnTo>
                    <a:pt x="46" y="648"/>
                  </a:lnTo>
                  <a:lnTo>
                    <a:pt x="33" y="637"/>
                  </a:lnTo>
                  <a:lnTo>
                    <a:pt x="26" y="628"/>
                  </a:lnTo>
                  <a:lnTo>
                    <a:pt x="26" y="624"/>
                  </a:lnTo>
                  <a:lnTo>
                    <a:pt x="30" y="614"/>
                  </a:lnTo>
                  <a:lnTo>
                    <a:pt x="35" y="608"/>
                  </a:lnTo>
                  <a:lnTo>
                    <a:pt x="33" y="596"/>
                  </a:lnTo>
                  <a:lnTo>
                    <a:pt x="26" y="591"/>
                  </a:lnTo>
                  <a:lnTo>
                    <a:pt x="23" y="584"/>
                  </a:lnTo>
                  <a:lnTo>
                    <a:pt x="15" y="578"/>
                  </a:lnTo>
                  <a:lnTo>
                    <a:pt x="13" y="568"/>
                  </a:lnTo>
                  <a:lnTo>
                    <a:pt x="15" y="556"/>
                  </a:lnTo>
                  <a:lnTo>
                    <a:pt x="19" y="548"/>
                  </a:lnTo>
                  <a:lnTo>
                    <a:pt x="0" y="503"/>
                  </a:lnTo>
                  <a:lnTo>
                    <a:pt x="8" y="498"/>
                  </a:lnTo>
                  <a:lnTo>
                    <a:pt x="26" y="496"/>
                  </a:lnTo>
                  <a:lnTo>
                    <a:pt x="30" y="492"/>
                  </a:lnTo>
                  <a:lnTo>
                    <a:pt x="35" y="483"/>
                  </a:lnTo>
                  <a:lnTo>
                    <a:pt x="45" y="486"/>
                  </a:lnTo>
                  <a:lnTo>
                    <a:pt x="57" y="483"/>
                  </a:lnTo>
                  <a:lnTo>
                    <a:pt x="63" y="476"/>
                  </a:lnTo>
                  <a:lnTo>
                    <a:pt x="86" y="468"/>
                  </a:lnTo>
                  <a:lnTo>
                    <a:pt x="93" y="463"/>
                  </a:lnTo>
                  <a:lnTo>
                    <a:pt x="103" y="458"/>
                  </a:lnTo>
                  <a:lnTo>
                    <a:pt x="121" y="463"/>
                  </a:lnTo>
                  <a:lnTo>
                    <a:pt x="135" y="463"/>
                  </a:lnTo>
                  <a:lnTo>
                    <a:pt x="137" y="453"/>
                  </a:lnTo>
                  <a:lnTo>
                    <a:pt x="145" y="446"/>
                  </a:lnTo>
                  <a:lnTo>
                    <a:pt x="153" y="446"/>
                  </a:lnTo>
                  <a:lnTo>
                    <a:pt x="152" y="434"/>
                  </a:lnTo>
                  <a:lnTo>
                    <a:pt x="150" y="426"/>
                  </a:lnTo>
                  <a:lnTo>
                    <a:pt x="157" y="421"/>
                  </a:lnTo>
                  <a:lnTo>
                    <a:pt x="163" y="413"/>
                  </a:lnTo>
                  <a:lnTo>
                    <a:pt x="165" y="403"/>
                  </a:lnTo>
                  <a:lnTo>
                    <a:pt x="159" y="398"/>
                  </a:lnTo>
                  <a:lnTo>
                    <a:pt x="165" y="389"/>
                  </a:lnTo>
                  <a:lnTo>
                    <a:pt x="172" y="380"/>
                  </a:lnTo>
                  <a:lnTo>
                    <a:pt x="179" y="374"/>
                  </a:lnTo>
                  <a:lnTo>
                    <a:pt x="186" y="331"/>
                  </a:lnTo>
                  <a:lnTo>
                    <a:pt x="179" y="190"/>
                  </a:lnTo>
                  <a:lnTo>
                    <a:pt x="173" y="21"/>
                  </a:lnTo>
                  <a:lnTo>
                    <a:pt x="263" y="17"/>
                  </a:lnTo>
                  <a:lnTo>
                    <a:pt x="427" y="13"/>
                  </a:lnTo>
                  <a:lnTo>
                    <a:pt x="480" y="10"/>
                  </a:lnTo>
                  <a:lnTo>
                    <a:pt x="690" y="3"/>
                  </a:lnTo>
                  <a:lnTo>
                    <a:pt x="783" y="0"/>
                  </a:lnTo>
                  <a:lnTo>
                    <a:pt x="783" y="17"/>
                  </a:lnTo>
                  <a:lnTo>
                    <a:pt x="788" y="111"/>
                  </a:lnTo>
                  <a:lnTo>
                    <a:pt x="795" y="258"/>
                  </a:lnTo>
                  <a:lnTo>
                    <a:pt x="803" y="376"/>
                  </a:lnTo>
                  <a:lnTo>
                    <a:pt x="805" y="394"/>
                  </a:lnTo>
                  <a:lnTo>
                    <a:pt x="810" y="521"/>
                  </a:lnTo>
                  <a:lnTo>
                    <a:pt x="814" y="568"/>
                  </a:lnTo>
                  <a:lnTo>
                    <a:pt x="815" y="643"/>
                  </a:lnTo>
                  <a:lnTo>
                    <a:pt x="822" y="748"/>
                  </a:lnTo>
                  <a:lnTo>
                    <a:pt x="810" y="744"/>
                  </a:lnTo>
                  <a:lnTo>
                    <a:pt x="805" y="748"/>
                  </a:lnTo>
                  <a:lnTo>
                    <a:pt x="779" y="751"/>
                  </a:lnTo>
                  <a:lnTo>
                    <a:pt x="772" y="751"/>
                  </a:lnTo>
                  <a:lnTo>
                    <a:pt x="759" y="751"/>
                  </a:lnTo>
                  <a:lnTo>
                    <a:pt x="752" y="748"/>
                  </a:lnTo>
                  <a:lnTo>
                    <a:pt x="740" y="748"/>
                  </a:lnTo>
                  <a:lnTo>
                    <a:pt x="723" y="756"/>
                  </a:lnTo>
                  <a:lnTo>
                    <a:pt x="715" y="756"/>
                  </a:lnTo>
                  <a:lnTo>
                    <a:pt x="707" y="751"/>
                  </a:lnTo>
                  <a:lnTo>
                    <a:pt x="707" y="744"/>
                  </a:lnTo>
                  <a:lnTo>
                    <a:pt x="707" y="729"/>
                  </a:lnTo>
                  <a:lnTo>
                    <a:pt x="700" y="721"/>
                  </a:lnTo>
                  <a:lnTo>
                    <a:pt x="692" y="719"/>
                  </a:lnTo>
                  <a:lnTo>
                    <a:pt x="685" y="711"/>
                  </a:lnTo>
                  <a:lnTo>
                    <a:pt x="685" y="701"/>
                  </a:lnTo>
                  <a:lnTo>
                    <a:pt x="690" y="686"/>
                  </a:lnTo>
                  <a:lnTo>
                    <a:pt x="685" y="676"/>
                  </a:lnTo>
                  <a:lnTo>
                    <a:pt x="680" y="666"/>
                  </a:lnTo>
                  <a:lnTo>
                    <a:pt x="677" y="657"/>
                  </a:lnTo>
                  <a:lnTo>
                    <a:pt x="672" y="648"/>
                  </a:lnTo>
                  <a:lnTo>
                    <a:pt x="668" y="641"/>
                  </a:lnTo>
                  <a:lnTo>
                    <a:pt x="650" y="631"/>
                  </a:lnTo>
                  <a:lnTo>
                    <a:pt x="645" y="623"/>
                  </a:lnTo>
                  <a:lnTo>
                    <a:pt x="637" y="617"/>
                  </a:lnTo>
                  <a:lnTo>
                    <a:pt x="623" y="617"/>
                  </a:lnTo>
                  <a:lnTo>
                    <a:pt x="615" y="614"/>
                  </a:lnTo>
                  <a:lnTo>
                    <a:pt x="607" y="608"/>
                  </a:lnTo>
                  <a:lnTo>
                    <a:pt x="600" y="596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573104" y="3757984"/>
              <a:ext cx="965942" cy="848331"/>
            </a:xfrm>
            <a:custGeom>
              <a:avLst/>
              <a:gdLst/>
              <a:ahLst/>
              <a:cxnLst>
                <a:cxn ang="0">
                  <a:pos x="819" y="941"/>
                </a:cxn>
                <a:cxn ang="0">
                  <a:pos x="50" y="936"/>
                </a:cxn>
                <a:cxn ang="0">
                  <a:pos x="15" y="626"/>
                </a:cxn>
                <a:cxn ang="0">
                  <a:pos x="46" y="626"/>
                </a:cxn>
                <a:cxn ang="0">
                  <a:pos x="83" y="626"/>
                </a:cxn>
                <a:cxn ang="0">
                  <a:pos x="85" y="595"/>
                </a:cxn>
                <a:cxn ang="0">
                  <a:pos x="66" y="558"/>
                </a:cxn>
                <a:cxn ang="0">
                  <a:pos x="65" y="529"/>
                </a:cxn>
                <a:cxn ang="0">
                  <a:pos x="46" y="506"/>
                </a:cxn>
                <a:cxn ang="0">
                  <a:pos x="66" y="488"/>
                </a:cxn>
                <a:cxn ang="0">
                  <a:pos x="68" y="461"/>
                </a:cxn>
                <a:cxn ang="0">
                  <a:pos x="80" y="438"/>
                </a:cxn>
                <a:cxn ang="0">
                  <a:pos x="92" y="415"/>
                </a:cxn>
                <a:cxn ang="0">
                  <a:pos x="73" y="390"/>
                </a:cxn>
                <a:cxn ang="0">
                  <a:pos x="79" y="361"/>
                </a:cxn>
                <a:cxn ang="0">
                  <a:pos x="103" y="351"/>
                </a:cxn>
                <a:cxn ang="0">
                  <a:pos x="115" y="331"/>
                </a:cxn>
                <a:cxn ang="0">
                  <a:pos x="88" y="323"/>
                </a:cxn>
                <a:cxn ang="0">
                  <a:pos x="68" y="301"/>
                </a:cxn>
                <a:cxn ang="0">
                  <a:pos x="53" y="278"/>
                </a:cxn>
                <a:cxn ang="0">
                  <a:pos x="48" y="253"/>
                </a:cxn>
                <a:cxn ang="0">
                  <a:pos x="33" y="223"/>
                </a:cxn>
                <a:cxn ang="0">
                  <a:pos x="21" y="198"/>
                </a:cxn>
                <a:cxn ang="0">
                  <a:pos x="10" y="181"/>
                </a:cxn>
                <a:cxn ang="0">
                  <a:pos x="28" y="153"/>
                </a:cxn>
                <a:cxn ang="0">
                  <a:pos x="50" y="141"/>
                </a:cxn>
                <a:cxn ang="0">
                  <a:pos x="48" y="108"/>
                </a:cxn>
                <a:cxn ang="0">
                  <a:pos x="68" y="88"/>
                </a:cxn>
                <a:cxn ang="0">
                  <a:pos x="83" y="65"/>
                </a:cxn>
                <a:cxn ang="0">
                  <a:pos x="103" y="18"/>
                </a:cxn>
                <a:cxn ang="0">
                  <a:pos x="103" y="1"/>
                </a:cxn>
                <a:cxn ang="0">
                  <a:pos x="125" y="5"/>
                </a:cxn>
                <a:cxn ang="0">
                  <a:pos x="148" y="1"/>
                </a:cxn>
                <a:cxn ang="0">
                  <a:pos x="175" y="1"/>
                </a:cxn>
                <a:cxn ang="0">
                  <a:pos x="205" y="15"/>
                </a:cxn>
                <a:cxn ang="0">
                  <a:pos x="228" y="35"/>
                </a:cxn>
                <a:cxn ang="0">
                  <a:pos x="250" y="53"/>
                </a:cxn>
                <a:cxn ang="0">
                  <a:pos x="270" y="75"/>
                </a:cxn>
                <a:cxn ang="0">
                  <a:pos x="297" y="106"/>
                </a:cxn>
                <a:cxn ang="0">
                  <a:pos x="314" y="133"/>
                </a:cxn>
                <a:cxn ang="0">
                  <a:pos x="335" y="157"/>
                </a:cxn>
                <a:cxn ang="0">
                  <a:pos x="681" y="231"/>
                </a:cxn>
                <a:cxn ang="0">
                  <a:pos x="1041" y="311"/>
                </a:cxn>
                <a:cxn ang="0">
                  <a:pos x="1061" y="370"/>
                </a:cxn>
                <a:cxn ang="0">
                  <a:pos x="1083" y="390"/>
                </a:cxn>
                <a:cxn ang="0">
                  <a:pos x="1106" y="406"/>
                </a:cxn>
                <a:cxn ang="0">
                  <a:pos x="1117" y="861"/>
                </a:cxn>
              </a:cxnLst>
              <a:rect l="0" t="0" r="r" b="b"/>
              <a:pathLst>
                <a:path w="1121" h="942">
                  <a:moveTo>
                    <a:pt x="1117" y="861"/>
                  </a:moveTo>
                  <a:lnTo>
                    <a:pt x="1120" y="936"/>
                  </a:lnTo>
                  <a:lnTo>
                    <a:pt x="819" y="941"/>
                  </a:lnTo>
                  <a:lnTo>
                    <a:pt x="799" y="941"/>
                  </a:lnTo>
                  <a:lnTo>
                    <a:pt x="237" y="936"/>
                  </a:lnTo>
                  <a:lnTo>
                    <a:pt x="50" y="936"/>
                  </a:lnTo>
                  <a:lnTo>
                    <a:pt x="0" y="936"/>
                  </a:lnTo>
                  <a:lnTo>
                    <a:pt x="1" y="626"/>
                  </a:lnTo>
                  <a:lnTo>
                    <a:pt x="15" y="626"/>
                  </a:lnTo>
                  <a:lnTo>
                    <a:pt x="32" y="621"/>
                  </a:lnTo>
                  <a:lnTo>
                    <a:pt x="41" y="621"/>
                  </a:lnTo>
                  <a:lnTo>
                    <a:pt x="46" y="626"/>
                  </a:lnTo>
                  <a:lnTo>
                    <a:pt x="57" y="624"/>
                  </a:lnTo>
                  <a:lnTo>
                    <a:pt x="72" y="624"/>
                  </a:lnTo>
                  <a:lnTo>
                    <a:pt x="83" y="626"/>
                  </a:lnTo>
                  <a:lnTo>
                    <a:pt x="88" y="618"/>
                  </a:lnTo>
                  <a:lnTo>
                    <a:pt x="92" y="602"/>
                  </a:lnTo>
                  <a:lnTo>
                    <a:pt x="85" y="595"/>
                  </a:lnTo>
                  <a:lnTo>
                    <a:pt x="79" y="589"/>
                  </a:lnTo>
                  <a:lnTo>
                    <a:pt x="73" y="563"/>
                  </a:lnTo>
                  <a:lnTo>
                    <a:pt x="66" y="558"/>
                  </a:lnTo>
                  <a:lnTo>
                    <a:pt x="59" y="549"/>
                  </a:lnTo>
                  <a:lnTo>
                    <a:pt x="65" y="538"/>
                  </a:lnTo>
                  <a:lnTo>
                    <a:pt x="65" y="529"/>
                  </a:lnTo>
                  <a:lnTo>
                    <a:pt x="53" y="526"/>
                  </a:lnTo>
                  <a:lnTo>
                    <a:pt x="48" y="516"/>
                  </a:lnTo>
                  <a:lnTo>
                    <a:pt x="46" y="506"/>
                  </a:lnTo>
                  <a:lnTo>
                    <a:pt x="48" y="493"/>
                  </a:lnTo>
                  <a:lnTo>
                    <a:pt x="57" y="491"/>
                  </a:lnTo>
                  <a:lnTo>
                    <a:pt x="66" y="488"/>
                  </a:lnTo>
                  <a:lnTo>
                    <a:pt x="72" y="483"/>
                  </a:lnTo>
                  <a:lnTo>
                    <a:pt x="72" y="471"/>
                  </a:lnTo>
                  <a:lnTo>
                    <a:pt x="68" y="461"/>
                  </a:lnTo>
                  <a:lnTo>
                    <a:pt x="73" y="456"/>
                  </a:lnTo>
                  <a:lnTo>
                    <a:pt x="80" y="451"/>
                  </a:lnTo>
                  <a:lnTo>
                    <a:pt x="80" y="438"/>
                  </a:lnTo>
                  <a:lnTo>
                    <a:pt x="83" y="430"/>
                  </a:lnTo>
                  <a:lnTo>
                    <a:pt x="88" y="423"/>
                  </a:lnTo>
                  <a:lnTo>
                    <a:pt x="92" y="415"/>
                  </a:lnTo>
                  <a:lnTo>
                    <a:pt x="93" y="404"/>
                  </a:lnTo>
                  <a:lnTo>
                    <a:pt x="88" y="395"/>
                  </a:lnTo>
                  <a:lnTo>
                    <a:pt x="73" y="390"/>
                  </a:lnTo>
                  <a:lnTo>
                    <a:pt x="73" y="381"/>
                  </a:lnTo>
                  <a:lnTo>
                    <a:pt x="77" y="370"/>
                  </a:lnTo>
                  <a:lnTo>
                    <a:pt x="79" y="361"/>
                  </a:lnTo>
                  <a:lnTo>
                    <a:pt x="88" y="358"/>
                  </a:lnTo>
                  <a:lnTo>
                    <a:pt x="97" y="358"/>
                  </a:lnTo>
                  <a:lnTo>
                    <a:pt x="103" y="351"/>
                  </a:lnTo>
                  <a:lnTo>
                    <a:pt x="99" y="343"/>
                  </a:lnTo>
                  <a:lnTo>
                    <a:pt x="107" y="337"/>
                  </a:lnTo>
                  <a:lnTo>
                    <a:pt x="115" y="331"/>
                  </a:lnTo>
                  <a:lnTo>
                    <a:pt x="108" y="326"/>
                  </a:lnTo>
                  <a:lnTo>
                    <a:pt x="97" y="321"/>
                  </a:lnTo>
                  <a:lnTo>
                    <a:pt x="88" y="323"/>
                  </a:lnTo>
                  <a:lnTo>
                    <a:pt x="79" y="317"/>
                  </a:lnTo>
                  <a:lnTo>
                    <a:pt x="66" y="311"/>
                  </a:lnTo>
                  <a:lnTo>
                    <a:pt x="68" y="301"/>
                  </a:lnTo>
                  <a:lnTo>
                    <a:pt x="66" y="293"/>
                  </a:lnTo>
                  <a:lnTo>
                    <a:pt x="57" y="288"/>
                  </a:lnTo>
                  <a:lnTo>
                    <a:pt x="53" y="278"/>
                  </a:lnTo>
                  <a:lnTo>
                    <a:pt x="48" y="271"/>
                  </a:lnTo>
                  <a:lnTo>
                    <a:pt x="53" y="263"/>
                  </a:lnTo>
                  <a:lnTo>
                    <a:pt x="48" y="253"/>
                  </a:lnTo>
                  <a:lnTo>
                    <a:pt x="43" y="244"/>
                  </a:lnTo>
                  <a:lnTo>
                    <a:pt x="37" y="231"/>
                  </a:lnTo>
                  <a:lnTo>
                    <a:pt x="33" y="223"/>
                  </a:lnTo>
                  <a:lnTo>
                    <a:pt x="30" y="218"/>
                  </a:lnTo>
                  <a:lnTo>
                    <a:pt x="23" y="206"/>
                  </a:lnTo>
                  <a:lnTo>
                    <a:pt x="21" y="198"/>
                  </a:lnTo>
                  <a:lnTo>
                    <a:pt x="12" y="193"/>
                  </a:lnTo>
                  <a:lnTo>
                    <a:pt x="5" y="186"/>
                  </a:lnTo>
                  <a:lnTo>
                    <a:pt x="10" y="181"/>
                  </a:lnTo>
                  <a:lnTo>
                    <a:pt x="12" y="170"/>
                  </a:lnTo>
                  <a:lnTo>
                    <a:pt x="21" y="161"/>
                  </a:lnTo>
                  <a:lnTo>
                    <a:pt x="28" y="153"/>
                  </a:lnTo>
                  <a:lnTo>
                    <a:pt x="35" y="151"/>
                  </a:lnTo>
                  <a:lnTo>
                    <a:pt x="43" y="146"/>
                  </a:lnTo>
                  <a:lnTo>
                    <a:pt x="50" y="141"/>
                  </a:lnTo>
                  <a:lnTo>
                    <a:pt x="53" y="131"/>
                  </a:lnTo>
                  <a:lnTo>
                    <a:pt x="50" y="121"/>
                  </a:lnTo>
                  <a:lnTo>
                    <a:pt x="48" y="108"/>
                  </a:lnTo>
                  <a:lnTo>
                    <a:pt x="55" y="105"/>
                  </a:lnTo>
                  <a:lnTo>
                    <a:pt x="57" y="92"/>
                  </a:lnTo>
                  <a:lnTo>
                    <a:pt x="68" y="88"/>
                  </a:lnTo>
                  <a:lnTo>
                    <a:pt x="73" y="83"/>
                  </a:lnTo>
                  <a:lnTo>
                    <a:pt x="80" y="73"/>
                  </a:lnTo>
                  <a:lnTo>
                    <a:pt x="83" y="65"/>
                  </a:lnTo>
                  <a:lnTo>
                    <a:pt x="88" y="55"/>
                  </a:lnTo>
                  <a:lnTo>
                    <a:pt x="88" y="45"/>
                  </a:lnTo>
                  <a:lnTo>
                    <a:pt x="103" y="18"/>
                  </a:lnTo>
                  <a:lnTo>
                    <a:pt x="103" y="6"/>
                  </a:lnTo>
                  <a:lnTo>
                    <a:pt x="103" y="0"/>
                  </a:lnTo>
                  <a:lnTo>
                    <a:pt x="103" y="1"/>
                  </a:lnTo>
                  <a:lnTo>
                    <a:pt x="108" y="6"/>
                  </a:lnTo>
                  <a:lnTo>
                    <a:pt x="115" y="13"/>
                  </a:lnTo>
                  <a:lnTo>
                    <a:pt x="125" y="5"/>
                  </a:lnTo>
                  <a:lnTo>
                    <a:pt x="135" y="10"/>
                  </a:lnTo>
                  <a:lnTo>
                    <a:pt x="143" y="6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5" y="1"/>
                  </a:lnTo>
                  <a:lnTo>
                    <a:pt x="185" y="5"/>
                  </a:lnTo>
                  <a:lnTo>
                    <a:pt x="197" y="10"/>
                  </a:lnTo>
                  <a:lnTo>
                    <a:pt x="205" y="15"/>
                  </a:lnTo>
                  <a:lnTo>
                    <a:pt x="210" y="25"/>
                  </a:lnTo>
                  <a:lnTo>
                    <a:pt x="217" y="30"/>
                  </a:lnTo>
                  <a:lnTo>
                    <a:pt x="228" y="35"/>
                  </a:lnTo>
                  <a:lnTo>
                    <a:pt x="237" y="43"/>
                  </a:lnTo>
                  <a:lnTo>
                    <a:pt x="245" y="48"/>
                  </a:lnTo>
                  <a:lnTo>
                    <a:pt x="250" y="53"/>
                  </a:lnTo>
                  <a:lnTo>
                    <a:pt x="257" y="55"/>
                  </a:lnTo>
                  <a:lnTo>
                    <a:pt x="268" y="66"/>
                  </a:lnTo>
                  <a:lnTo>
                    <a:pt x="270" y="75"/>
                  </a:lnTo>
                  <a:lnTo>
                    <a:pt x="284" y="81"/>
                  </a:lnTo>
                  <a:lnTo>
                    <a:pt x="294" y="85"/>
                  </a:lnTo>
                  <a:lnTo>
                    <a:pt x="297" y="106"/>
                  </a:lnTo>
                  <a:lnTo>
                    <a:pt x="307" y="113"/>
                  </a:lnTo>
                  <a:lnTo>
                    <a:pt x="310" y="123"/>
                  </a:lnTo>
                  <a:lnTo>
                    <a:pt x="314" y="133"/>
                  </a:lnTo>
                  <a:lnTo>
                    <a:pt x="324" y="137"/>
                  </a:lnTo>
                  <a:lnTo>
                    <a:pt x="324" y="146"/>
                  </a:lnTo>
                  <a:lnTo>
                    <a:pt x="335" y="157"/>
                  </a:lnTo>
                  <a:lnTo>
                    <a:pt x="597" y="153"/>
                  </a:lnTo>
                  <a:lnTo>
                    <a:pt x="597" y="231"/>
                  </a:lnTo>
                  <a:lnTo>
                    <a:pt x="681" y="231"/>
                  </a:lnTo>
                  <a:lnTo>
                    <a:pt x="681" y="311"/>
                  </a:lnTo>
                  <a:lnTo>
                    <a:pt x="724" y="311"/>
                  </a:lnTo>
                  <a:lnTo>
                    <a:pt x="1041" y="311"/>
                  </a:lnTo>
                  <a:lnTo>
                    <a:pt x="1041" y="321"/>
                  </a:lnTo>
                  <a:lnTo>
                    <a:pt x="1043" y="328"/>
                  </a:lnTo>
                  <a:lnTo>
                    <a:pt x="1061" y="370"/>
                  </a:lnTo>
                  <a:lnTo>
                    <a:pt x="1066" y="375"/>
                  </a:lnTo>
                  <a:lnTo>
                    <a:pt x="1075" y="381"/>
                  </a:lnTo>
                  <a:lnTo>
                    <a:pt x="1083" y="390"/>
                  </a:lnTo>
                  <a:lnTo>
                    <a:pt x="1088" y="403"/>
                  </a:lnTo>
                  <a:lnTo>
                    <a:pt x="1095" y="404"/>
                  </a:lnTo>
                  <a:lnTo>
                    <a:pt x="1106" y="406"/>
                  </a:lnTo>
                  <a:lnTo>
                    <a:pt x="1108" y="509"/>
                  </a:lnTo>
                  <a:lnTo>
                    <a:pt x="1115" y="789"/>
                  </a:lnTo>
                  <a:lnTo>
                    <a:pt x="1117" y="861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895826" y="2675506"/>
              <a:ext cx="230068" cy="419662"/>
            </a:xfrm>
            <a:custGeom>
              <a:avLst/>
              <a:gdLst/>
              <a:ahLst/>
              <a:cxnLst>
                <a:cxn ang="0">
                  <a:pos x="6" y="148"/>
                </a:cxn>
                <a:cxn ang="0">
                  <a:pos x="15" y="128"/>
                </a:cxn>
                <a:cxn ang="0">
                  <a:pos x="26" y="112"/>
                </a:cxn>
                <a:cxn ang="0">
                  <a:pos x="37" y="92"/>
                </a:cxn>
                <a:cxn ang="0">
                  <a:pos x="47" y="73"/>
                </a:cxn>
                <a:cxn ang="0">
                  <a:pos x="60" y="57"/>
                </a:cxn>
                <a:cxn ang="0">
                  <a:pos x="70" y="33"/>
                </a:cxn>
                <a:cxn ang="0">
                  <a:pos x="68" y="1"/>
                </a:cxn>
                <a:cxn ang="0">
                  <a:pos x="88" y="8"/>
                </a:cxn>
                <a:cxn ang="0">
                  <a:pos x="108" y="0"/>
                </a:cxn>
                <a:cxn ang="0">
                  <a:pos x="129" y="8"/>
                </a:cxn>
                <a:cxn ang="0">
                  <a:pos x="121" y="28"/>
                </a:cxn>
                <a:cxn ang="0">
                  <a:pos x="119" y="46"/>
                </a:cxn>
                <a:cxn ang="0">
                  <a:pos x="130" y="58"/>
                </a:cxn>
                <a:cxn ang="0">
                  <a:pos x="159" y="83"/>
                </a:cxn>
                <a:cxn ang="0">
                  <a:pos x="170" y="97"/>
                </a:cxn>
                <a:cxn ang="0">
                  <a:pos x="165" y="115"/>
                </a:cxn>
                <a:cxn ang="0">
                  <a:pos x="137" y="118"/>
                </a:cxn>
                <a:cxn ang="0">
                  <a:pos x="119" y="106"/>
                </a:cxn>
                <a:cxn ang="0">
                  <a:pos x="97" y="118"/>
                </a:cxn>
                <a:cxn ang="0">
                  <a:pos x="74" y="140"/>
                </a:cxn>
                <a:cxn ang="0">
                  <a:pos x="68" y="155"/>
                </a:cxn>
                <a:cxn ang="0">
                  <a:pos x="75" y="170"/>
                </a:cxn>
                <a:cxn ang="0">
                  <a:pos x="97" y="183"/>
                </a:cxn>
                <a:cxn ang="0">
                  <a:pos x="112" y="203"/>
                </a:cxn>
                <a:cxn ang="0">
                  <a:pos x="119" y="223"/>
                </a:cxn>
                <a:cxn ang="0">
                  <a:pos x="129" y="238"/>
                </a:cxn>
                <a:cxn ang="0">
                  <a:pos x="132" y="263"/>
                </a:cxn>
                <a:cxn ang="0">
                  <a:pos x="129" y="291"/>
                </a:cxn>
                <a:cxn ang="0">
                  <a:pos x="137" y="310"/>
                </a:cxn>
                <a:cxn ang="0">
                  <a:pos x="141" y="326"/>
                </a:cxn>
                <a:cxn ang="0">
                  <a:pos x="159" y="326"/>
                </a:cxn>
                <a:cxn ang="0">
                  <a:pos x="159" y="305"/>
                </a:cxn>
                <a:cxn ang="0">
                  <a:pos x="172" y="288"/>
                </a:cxn>
                <a:cxn ang="0">
                  <a:pos x="192" y="310"/>
                </a:cxn>
                <a:cxn ang="0">
                  <a:pos x="207" y="330"/>
                </a:cxn>
                <a:cxn ang="0">
                  <a:pos x="232" y="340"/>
                </a:cxn>
                <a:cxn ang="0">
                  <a:pos x="252" y="375"/>
                </a:cxn>
                <a:cxn ang="0">
                  <a:pos x="266" y="400"/>
                </a:cxn>
                <a:cxn ang="0">
                  <a:pos x="263" y="426"/>
                </a:cxn>
                <a:cxn ang="0">
                  <a:pos x="251" y="440"/>
                </a:cxn>
                <a:cxn ang="0">
                  <a:pos x="244" y="465"/>
                </a:cxn>
                <a:cxn ang="0">
                  <a:pos x="221" y="455"/>
                </a:cxn>
                <a:cxn ang="0">
                  <a:pos x="205" y="442"/>
                </a:cxn>
                <a:cxn ang="0">
                  <a:pos x="205" y="417"/>
                </a:cxn>
                <a:cxn ang="0">
                  <a:pos x="190" y="393"/>
                </a:cxn>
                <a:cxn ang="0">
                  <a:pos x="172" y="385"/>
                </a:cxn>
                <a:cxn ang="0">
                  <a:pos x="156" y="398"/>
                </a:cxn>
                <a:cxn ang="0">
                  <a:pos x="134" y="398"/>
                </a:cxn>
                <a:cxn ang="0">
                  <a:pos x="141" y="378"/>
                </a:cxn>
                <a:cxn ang="0">
                  <a:pos x="119" y="366"/>
                </a:cxn>
                <a:cxn ang="0">
                  <a:pos x="103" y="345"/>
                </a:cxn>
                <a:cxn ang="0">
                  <a:pos x="103" y="317"/>
                </a:cxn>
                <a:cxn ang="0">
                  <a:pos x="101" y="297"/>
                </a:cxn>
                <a:cxn ang="0">
                  <a:pos x="107" y="263"/>
                </a:cxn>
                <a:cxn ang="0">
                  <a:pos x="103" y="238"/>
                </a:cxn>
                <a:cxn ang="0">
                  <a:pos x="88" y="228"/>
                </a:cxn>
                <a:cxn ang="0">
                  <a:pos x="67" y="228"/>
                </a:cxn>
                <a:cxn ang="0">
                  <a:pos x="52" y="223"/>
                </a:cxn>
                <a:cxn ang="0">
                  <a:pos x="43" y="208"/>
                </a:cxn>
                <a:cxn ang="0">
                  <a:pos x="21" y="193"/>
                </a:cxn>
                <a:cxn ang="0">
                  <a:pos x="5" y="178"/>
                </a:cxn>
                <a:cxn ang="0">
                  <a:pos x="1" y="160"/>
                </a:cxn>
              </a:cxnLst>
              <a:rect l="0" t="0" r="r" b="b"/>
              <a:pathLst>
                <a:path w="267" h="466">
                  <a:moveTo>
                    <a:pt x="3" y="155"/>
                  </a:moveTo>
                  <a:lnTo>
                    <a:pt x="6" y="148"/>
                  </a:lnTo>
                  <a:lnTo>
                    <a:pt x="12" y="135"/>
                  </a:lnTo>
                  <a:lnTo>
                    <a:pt x="15" y="128"/>
                  </a:lnTo>
                  <a:lnTo>
                    <a:pt x="21" y="125"/>
                  </a:lnTo>
                  <a:lnTo>
                    <a:pt x="26" y="112"/>
                  </a:lnTo>
                  <a:lnTo>
                    <a:pt x="30" y="100"/>
                  </a:lnTo>
                  <a:lnTo>
                    <a:pt x="37" y="92"/>
                  </a:lnTo>
                  <a:lnTo>
                    <a:pt x="43" y="83"/>
                  </a:lnTo>
                  <a:lnTo>
                    <a:pt x="47" y="73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7" y="48"/>
                  </a:lnTo>
                  <a:lnTo>
                    <a:pt x="70" y="33"/>
                  </a:lnTo>
                  <a:lnTo>
                    <a:pt x="70" y="13"/>
                  </a:lnTo>
                  <a:lnTo>
                    <a:pt x="68" y="1"/>
                  </a:lnTo>
                  <a:lnTo>
                    <a:pt x="75" y="8"/>
                  </a:lnTo>
                  <a:lnTo>
                    <a:pt x="88" y="8"/>
                  </a:lnTo>
                  <a:lnTo>
                    <a:pt x="101" y="5"/>
                  </a:lnTo>
                  <a:lnTo>
                    <a:pt x="108" y="0"/>
                  </a:lnTo>
                  <a:lnTo>
                    <a:pt x="121" y="1"/>
                  </a:lnTo>
                  <a:lnTo>
                    <a:pt x="129" y="8"/>
                  </a:lnTo>
                  <a:lnTo>
                    <a:pt x="123" y="18"/>
                  </a:lnTo>
                  <a:lnTo>
                    <a:pt x="121" y="28"/>
                  </a:lnTo>
                  <a:lnTo>
                    <a:pt x="123" y="37"/>
                  </a:lnTo>
                  <a:lnTo>
                    <a:pt x="119" y="46"/>
                  </a:lnTo>
                  <a:lnTo>
                    <a:pt x="121" y="57"/>
                  </a:lnTo>
                  <a:lnTo>
                    <a:pt x="130" y="58"/>
                  </a:lnTo>
                  <a:lnTo>
                    <a:pt x="142" y="66"/>
                  </a:lnTo>
                  <a:lnTo>
                    <a:pt x="159" y="83"/>
                  </a:lnTo>
                  <a:lnTo>
                    <a:pt x="167" y="88"/>
                  </a:lnTo>
                  <a:lnTo>
                    <a:pt x="170" y="97"/>
                  </a:lnTo>
                  <a:lnTo>
                    <a:pt x="170" y="106"/>
                  </a:lnTo>
                  <a:lnTo>
                    <a:pt x="165" y="115"/>
                  </a:lnTo>
                  <a:lnTo>
                    <a:pt x="156" y="118"/>
                  </a:lnTo>
                  <a:lnTo>
                    <a:pt x="137" y="118"/>
                  </a:lnTo>
                  <a:lnTo>
                    <a:pt x="129" y="112"/>
                  </a:lnTo>
                  <a:lnTo>
                    <a:pt x="119" y="106"/>
                  </a:lnTo>
                  <a:lnTo>
                    <a:pt x="103" y="106"/>
                  </a:lnTo>
                  <a:lnTo>
                    <a:pt x="97" y="118"/>
                  </a:lnTo>
                  <a:lnTo>
                    <a:pt x="90" y="132"/>
                  </a:lnTo>
                  <a:lnTo>
                    <a:pt x="74" y="140"/>
                  </a:lnTo>
                  <a:lnTo>
                    <a:pt x="74" y="150"/>
                  </a:lnTo>
                  <a:lnTo>
                    <a:pt x="68" y="155"/>
                  </a:lnTo>
                  <a:lnTo>
                    <a:pt x="60" y="173"/>
                  </a:lnTo>
                  <a:lnTo>
                    <a:pt x="75" y="170"/>
                  </a:lnTo>
                  <a:lnTo>
                    <a:pt x="85" y="173"/>
                  </a:lnTo>
                  <a:lnTo>
                    <a:pt x="97" y="183"/>
                  </a:lnTo>
                  <a:lnTo>
                    <a:pt x="103" y="193"/>
                  </a:lnTo>
                  <a:lnTo>
                    <a:pt x="112" y="203"/>
                  </a:lnTo>
                  <a:lnTo>
                    <a:pt x="117" y="210"/>
                  </a:lnTo>
                  <a:lnTo>
                    <a:pt x="119" y="223"/>
                  </a:lnTo>
                  <a:lnTo>
                    <a:pt x="121" y="233"/>
                  </a:lnTo>
                  <a:lnTo>
                    <a:pt x="129" y="238"/>
                  </a:lnTo>
                  <a:lnTo>
                    <a:pt x="129" y="253"/>
                  </a:lnTo>
                  <a:lnTo>
                    <a:pt x="132" y="263"/>
                  </a:lnTo>
                  <a:lnTo>
                    <a:pt x="123" y="285"/>
                  </a:lnTo>
                  <a:lnTo>
                    <a:pt x="129" y="291"/>
                  </a:lnTo>
                  <a:lnTo>
                    <a:pt x="132" y="300"/>
                  </a:lnTo>
                  <a:lnTo>
                    <a:pt x="137" y="310"/>
                  </a:lnTo>
                  <a:lnTo>
                    <a:pt x="141" y="317"/>
                  </a:lnTo>
                  <a:lnTo>
                    <a:pt x="141" y="326"/>
                  </a:lnTo>
                  <a:lnTo>
                    <a:pt x="150" y="326"/>
                  </a:lnTo>
                  <a:lnTo>
                    <a:pt x="159" y="326"/>
                  </a:lnTo>
                  <a:lnTo>
                    <a:pt x="159" y="311"/>
                  </a:lnTo>
                  <a:lnTo>
                    <a:pt x="159" y="305"/>
                  </a:lnTo>
                  <a:lnTo>
                    <a:pt x="159" y="288"/>
                  </a:lnTo>
                  <a:lnTo>
                    <a:pt x="172" y="288"/>
                  </a:lnTo>
                  <a:lnTo>
                    <a:pt x="179" y="295"/>
                  </a:lnTo>
                  <a:lnTo>
                    <a:pt x="192" y="310"/>
                  </a:lnTo>
                  <a:lnTo>
                    <a:pt x="199" y="325"/>
                  </a:lnTo>
                  <a:lnTo>
                    <a:pt x="207" y="330"/>
                  </a:lnTo>
                  <a:lnTo>
                    <a:pt x="212" y="335"/>
                  </a:lnTo>
                  <a:lnTo>
                    <a:pt x="232" y="340"/>
                  </a:lnTo>
                  <a:lnTo>
                    <a:pt x="251" y="346"/>
                  </a:lnTo>
                  <a:lnTo>
                    <a:pt x="252" y="375"/>
                  </a:lnTo>
                  <a:lnTo>
                    <a:pt x="263" y="393"/>
                  </a:lnTo>
                  <a:lnTo>
                    <a:pt x="266" y="400"/>
                  </a:lnTo>
                  <a:lnTo>
                    <a:pt x="266" y="417"/>
                  </a:lnTo>
                  <a:lnTo>
                    <a:pt x="263" y="426"/>
                  </a:lnTo>
                  <a:lnTo>
                    <a:pt x="258" y="433"/>
                  </a:lnTo>
                  <a:lnTo>
                    <a:pt x="251" y="440"/>
                  </a:lnTo>
                  <a:lnTo>
                    <a:pt x="249" y="455"/>
                  </a:lnTo>
                  <a:lnTo>
                    <a:pt x="244" y="465"/>
                  </a:lnTo>
                  <a:lnTo>
                    <a:pt x="236" y="458"/>
                  </a:lnTo>
                  <a:lnTo>
                    <a:pt x="221" y="455"/>
                  </a:lnTo>
                  <a:lnTo>
                    <a:pt x="211" y="455"/>
                  </a:lnTo>
                  <a:lnTo>
                    <a:pt x="205" y="442"/>
                  </a:lnTo>
                  <a:lnTo>
                    <a:pt x="203" y="431"/>
                  </a:lnTo>
                  <a:lnTo>
                    <a:pt x="205" y="417"/>
                  </a:lnTo>
                  <a:lnTo>
                    <a:pt x="197" y="400"/>
                  </a:lnTo>
                  <a:lnTo>
                    <a:pt x="190" y="393"/>
                  </a:lnTo>
                  <a:lnTo>
                    <a:pt x="183" y="385"/>
                  </a:lnTo>
                  <a:lnTo>
                    <a:pt x="172" y="385"/>
                  </a:lnTo>
                  <a:lnTo>
                    <a:pt x="161" y="390"/>
                  </a:lnTo>
                  <a:lnTo>
                    <a:pt x="156" y="398"/>
                  </a:lnTo>
                  <a:lnTo>
                    <a:pt x="141" y="406"/>
                  </a:lnTo>
                  <a:lnTo>
                    <a:pt x="134" y="398"/>
                  </a:lnTo>
                  <a:lnTo>
                    <a:pt x="137" y="386"/>
                  </a:lnTo>
                  <a:lnTo>
                    <a:pt x="141" y="378"/>
                  </a:lnTo>
                  <a:lnTo>
                    <a:pt x="132" y="370"/>
                  </a:lnTo>
                  <a:lnTo>
                    <a:pt x="119" y="366"/>
                  </a:lnTo>
                  <a:lnTo>
                    <a:pt x="112" y="360"/>
                  </a:lnTo>
                  <a:lnTo>
                    <a:pt x="103" y="345"/>
                  </a:lnTo>
                  <a:lnTo>
                    <a:pt x="108" y="331"/>
                  </a:lnTo>
                  <a:lnTo>
                    <a:pt x="103" y="317"/>
                  </a:lnTo>
                  <a:lnTo>
                    <a:pt x="95" y="310"/>
                  </a:lnTo>
                  <a:lnTo>
                    <a:pt x="101" y="297"/>
                  </a:lnTo>
                  <a:lnTo>
                    <a:pt x="107" y="275"/>
                  </a:lnTo>
                  <a:lnTo>
                    <a:pt x="107" y="263"/>
                  </a:lnTo>
                  <a:lnTo>
                    <a:pt x="103" y="251"/>
                  </a:lnTo>
                  <a:lnTo>
                    <a:pt x="103" y="238"/>
                  </a:lnTo>
                  <a:lnTo>
                    <a:pt x="97" y="230"/>
                  </a:lnTo>
                  <a:lnTo>
                    <a:pt x="88" y="228"/>
                  </a:lnTo>
                  <a:lnTo>
                    <a:pt x="77" y="226"/>
                  </a:lnTo>
                  <a:lnTo>
                    <a:pt x="67" y="228"/>
                  </a:lnTo>
                  <a:lnTo>
                    <a:pt x="53" y="233"/>
                  </a:lnTo>
                  <a:lnTo>
                    <a:pt x="52" y="223"/>
                  </a:lnTo>
                  <a:lnTo>
                    <a:pt x="48" y="213"/>
                  </a:lnTo>
                  <a:lnTo>
                    <a:pt x="43" y="208"/>
                  </a:lnTo>
                  <a:lnTo>
                    <a:pt x="37" y="198"/>
                  </a:lnTo>
                  <a:lnTo>
                    <a:pt x="21" y="193"/>
                  </a:lnTo>
                  <a:lnTo>
                    <a:pt x="15" y="188"/>
                  </a:lnTo>
                  <a:lnTo>
                    <a:pt x="5" y="178"/>
                  </a:lnTo>
                  <a:lnTo>
                    <a:pt x="0" y="170"/>
                  </a:lnTo>
                  <a:lnTo>
                    <a:pt x="1" y="160"/>
                  </a:lnTo>
                  <a:lnTo>
                    <a:pt x="3" y="155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025078" y="2793480"/>
              <a:ext cx="100817" cy="178312"/>
            </a:xfrm>
            <a:custGeom>
              <a:avLst/>
              <a:gdLst/>
              <a:ahLst/>
              <a:cxnLst>
                <a:cxn ang="0">
                  <a:pos x="40" y="78"/>
                </a:cxn>
                <a:cxn ang="0">
                  <a:pos x="42" y="87"/>
                </a:cxn>
                <a:cxn ang="0">
                  <a:pos x="45" y="97"/>
                </a:cxn>
                <a:cxn ang="0">
                  <a:pos x="49" y="105"/>
                </a:cxn>
                <a:cxn ang="0">
                  <a:pos x="58" y="117"/>
                </a:cxn>
                <a:cxn ang="0">
                  <a:pos x="60" y="128"/>
                </a:cxn>
                <a:cxn ang="0">
                  <a:pos x="69" y="132"/>
                </a:cxn>
                <a:cxn ang="0">
                  <a:pos x="79" y="140"/>
                </a:cxn>
                <a:cxn ang="0">
                  <a:pos x="86" y="147"/>
                </a:cxn>
                <a:cxn ang="0">
                  <a:pos x="102" y="167"/>
                </a:cxn>
                <a:cxn ang="0">
                  <a:pos x="111" y="182"/>
                </a:cxn>
                <a:cxn ang="0">
                  <a:pos x="116" y="187"/>
                </a:cxn>
                <a:cxn ang="0">
                  <a:pos x="113" y="197"/>
                </a:cxn>
                <a:cxn ang="0">
                  <a:pos x="104" y="194"/>
                </a:cxn>
                <a:cxn ang="0">
                  <a:pos x="99" y="187"/>
                </a:cxn>
                <a:cxn ang="0">
                  <a:pos x="97" y="180"/>
                </a:cxn>
                <a:cxn ang="0">
                  <a:pos x="89" y="170"/>
                </a:cxn>
                <a:cxn ang="0">
                  <a:pos x="82" y="160"/>
                </a:cxn>
                <a:cxn ang="0">
                  <a:pos x="74" y="154"/>
                </a:cxn>
                <a:cxn ang="0">
                  <a:pos x="60" y="148"/>
                </a:cxn>
                <a:cxn ang="0">
                  <a:pos x="47" y="130"/>
                </a:cxn>
                <a:cxn ang="0">
                  <a:pos x="37" y="132"/>
                </a:cxn>
                <a:cxn ang="0">
                  <a:pos x="27" y="132"/>
                </a:cxn>
                <a:cxn ang="0">
                  <a:pos x="17" y="128"/>
                </a:cxn>
                <a:cxn ang="0">
                  <a:pos x="13" y="115"/>
                </a:cxn>
                <a:cxn ang="0">
                  <a:pos x="13" y="102"/>
                </a:cxn>
                <a:cxn ang="0">
                  <a:pos x="10" y="95"/>
                </a:cxn>
                <a:cxn ang="0">
                  <a:pos x="5" y="85"/>
                </a:cxn>
                <a:cxn ang="0">
                  <a:pos x="1" y="77"/>
                </a:cxn>
                <a:cxn ang="0">
                  <a:pos x="0" y="62"/>
                </a:cxn>
                <a:cxn ang="0">
                  <a:pos x="1" y="50"/>
                </a:cxn>
                <a:cxn ang="0">
                  <a:pos x="5" y="38"/>
                </a:cxn>
                <a:cxn ang="0">
                  <a:pos x="5" y="28"/>
                </a:cxn>
                <a:cxn ang="0">
                  <a:pos x="8" y="18"/>
                </a:cxn>
                <a:cxn ang="0">
                  <a:pos x="27" y="12"/>
                </a:cxn>
                <a:cxn ang="0">
                  <a:pos x="32" y="18"/>
                </a:cxn>
                <a:cxn ang="0">
                  <a:pos x="42" y="18"/>
                </a:cxn>
                <a:cxn ang="0">
                  <a:pos x="45" y="8"/>
                </a:cxn>
                <a:cxn ang="0">
                  <a:pos x="52" y="0"/>
                </a:cxn>
                <a:cxn ang="0">
                  <a:pos x="82" y="15"/>
                </a:cxn>
                <a:cxn ang="0">
                  <a:pos x="99" y="32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4" y="36"/>
                </a:cxn>
                <a:cxn ang="0">
                  <a:pos x="62" y="32"/>
                </a:cxn>
                <a:cxn ang="0">
                  <a:pos x="56" y="38"/>
                </a:cxn>
                <a:cxn ang="0">
                  <a:pos x="58" y="50"/>
                </a:cxn>
                <a:cxn ang="0">
                  <a:pos x="65" y="56"/>
                </a:cxn>
                <a:cxn ang="0">
                  <a:pos x="58" y="65"/>
                </a:cxn>
                <a:cxn ang="0">
                  <a:pos x="52" y="70"/>
                </a:cxn>
                <a:cxn ang="0">
                  <a:pos x="42" y="73"/>
                </a:cxn>
                <a:cxn ang="0">
                  <a:pos x="40" y="78"/>
                </a:cxn>
              </a:cxnLst>
              <a:rect l="0" t="0" r="r" b="b"/>
              <a:pathLst>
                <a:path w="117" h="198">
                  <a:moveTo>
                    <a:pt x="40" y="78"/>
                  </a:moveTo>
                  <a:lnTo>
                    <a:pt x="42" y="87"/>
                  </a:lnTo>
                  <a:lnTo>
                    <a:pt x="45" y="97"/>
                  </a:lnTo>
                  <a:lnTo>
                    <a:pt x="49" y="105"/>
                  </a:lnTo>
                  <a:lnTo>
                    <a:pt x="58" y="117"/>
                  </a:lnTo>
                  <a:lnTo>
                    <a:pt x="60" y="128"/>
                  </a:lnTo>
                  <a:lnTo>
                    <a:pt x="69" y="132"/>
                  </a:lnTo>
                  <a:lnTo>
                    <a:pt x="79" y="140"/>
                  </a:lnTo>
                  <a:lnTo>
                    <a:pt x="86" y="147"/>
                  </a:lnTo>
                  <a:lnTo>
                    <a:pt x="102" y="167"/>
                  </a:lnTo>
                  <a:lnTo>
                    <a:pt x="111" y="182"/>
                  </a:lnTo>
                  <a:lnTo>
                    <a:pt x="116" y="187"/>
                  </a:lnTo>
                  <a:lnTo>
                    <a:pt x="113" y="197"/>
                  </a:lnTo>
                  <a:lnTo>
                    <a:pt x="104" y="194"/>
                  </a:lnTo>
                  <a:lnTo>
                    <a:pt x="99" y="187"/>
                  </a:lnTo>
                  <a:lnTo>
                    <a:pt x="97" y="180"/>
                  </a:lnTo>
                  <a:lnTo>
                    <a:pt x="89" y="170"/>
                  </a:lnTo>
                  <a:lnTo>
                    <a:pt x="82" y="160"/>
                  </a:lnTo>
                  <a:lnTo>
                    <a:pt x="74" y="154"/>
                  </a:lnTo>
                  <a:lnTo>
                    <a:pt x="60" y="148"/>
                  </a:lnTo>
                  <a:lnTo>
                    <a:pt x="47" y="130"/>
                  </a:lnTo>
                  <a:lnTo>
                    <a:pt x="37" y="132"/>
                  </a:lnTo>
                  <a:lnTo>
                    <a:pt x="27" y="132"/>
                  </a:lnTo>
                  <a:lnTo>
                    <a:pt x="17" y="128"/>
                  </a:lnTo>
                  <a:lnTo>
                    <a:pt x="13" y="115"/>
                  </a:lnTo>
                  <a:lnTo>
                    <a:pt x="13" y="102"/>
                  </a:lnTo>
                  <a:lnTo>
                    <a:pt x="10" y="95"/>
                  </a:lnTo>
                  <a:lnTo>
                    <a:pt x="5" y="85"/>
                  </a:lnTo>
                  <a:lnTo>
                    <a:pt x="1" y="77"/>
                  </a:lnTo>
                  <a:lnTo>
                    <a:pt x="0" y="62"/>
                  </a:lnTo>
                  <a:lnTo>
                    <a:pt x="1" y="50"/>
                  </a:lnTo>
                  <a:lnTo>
                    <a:pt x="5" y="38"/>
                  </a:lnTo>
                  <a:lnTo>
                    <a:pt x="5" y="28"/>
                  </a:lnTo>
                  <a:lnTo>
                    <a:pt x="8" y="18"/>
                  </a:lnTo>
                  <a:lnTo>
                    <a:pt x="27" y="12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45" y="8"/>
                  </a:lnTo>
                  <a:lnTo>
                    <a:pt x="52" y="0"/>
                  </a:lnTo>
                  <a:lnTo>
                    <a:pt x="82" y="15"/>
                  </a:lnTo>
                  <a:lnTo>
                    <a:pt x="99" y="32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4" y="36"/>
                  </a:lnTo>
                  <a:lnTo>
                    <a:pt x="62" y="32"/>
                  </a:lnTo>
                  <a:lnTo>
                    <a:pt x="56" y="38"/>
                  </a:lnTo>
                  <a:lnTo>
                    <a:pt x="58" y="50"/>
                  </a:lnTo>
                  <a:lnTo>
                    <a:pt x="65" y="56"/>
                  </a:lnTo>
                  <a:lnTo>
                    <a:pt x="58" y="65"/>
                  </a:lnTo>
                  <a:lnTo>
                    <a:pt x="52" y="70"/>
                  </a:lnTo>
                  <a:lnTo>
                    <a:pt x="42" y="73"/>
                  </a:lnTo>
                  <a:lnTo>
                    <a:pt x="40" y="78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838545" y="2899747"/>
              <a:ext cx="1136554" cy="481802"/>
            </a:xfrm>
            <a:custGeom>
              <a:avLst/>
              <a:gdLst/>
              <a:ahLst/>
              <a:cxnLst>
                <a:cxn ang="0">
                  <a:pos x="307" y="507"/>
                </a:cxn>
                <a:cxn ang="0">
                  <a:pos x="157" y="437"/>
                </a:cxn>
                <a:cxn ang="0">
                  <a:pos x="150" y="400"/>
                </a:cxn>
                <a:cxn ang="0">
                  <a:pos x="126" y="347"/>
                </a:cxn>
                <a:cxn ang="0">
                  <a:pos x="130" y="313"/>
                </a:cxn>
                <a:cxn ang="0">
                  <a:pos x="113" y="288"/>
                </a:cxn>
                <a:cxn ang="0">
                  <a:pos x="93" y="270"/>
                </a:cxn>
                <a:cxn ang="0">
                  <a:pos x="39" y="224"/>
                </a:cxn>
                <a:cxn ang="0">
                  <a:pos x="21" y="186"/>
                </a:cxn>
                <a:cxn ang="0">
                  <a:pos x="245" y="192"/>
                </a:cxn>
                <a:cxn ang="0">
                  <a:pos x="951" y="224"/>
                </a:cxn>
                <a:cxn ang="0">
                  <a:pos x="1101" y="140"/>
                </a:cxn>
                <a:cxn ang="0">
                  <a:pos x="1124" y="59"/>
                </a:cxn>
                <a:cxn ang="0">
                  <a:pos x="1159" y="97"/>
                </a:cxn>
                <a:cxn ang="0">
                  <a:pos x="1143" y="125"/>
                </a:cxn>
                <a:cxn ang="0">
                  <a:pos x="1178" y="110"/>
                </a:cxn>
                <a:cxn ang="0">
                  <a:pos x="1184" y="80"/>
                </a:cxn>
                <a:cxn ang="0">
                  <a:pos x="1144" y="59"/>
                </a:cxn>
                <a:cxn ang="0">
                  <a:pos x="1178" y="6"/>
                </a:cxn>
                <a:cxn ang="0">
                  <a:pos x="1233" y="0"/>
                </a:cxn>
                <a:cxn ang="0">
                  <a:pos x="1204" y="43"/>
                </a:cxn>
                <a:cxn ang="0">
                  <a:pos x="1224" y="72"/>
                </a:cxn>
                <a:cxn ang="0">
                  <a:pos x="1248" y="106"/>
                </a:cxn>
                <a:cxn ang="0">
                  <a:pos x="1261" y="140"/>
                </a:cxn>
                <a:cxn ang="0">
                  <a:pos x="1275" y="166"/>
                </a:cxn>
                <a:cxn ang="0">
                  <a:pos x="1290" y="182"/>
                </a:cxn>
                <a:cxn ang="0">
                  <a:pos x="1304" y="215"/>
                </a:cxn>
                <a:cxn ang="0">
                  <a:pos x="1306" y="226"/>
                </a:cxn>
                <a:cxn ang="0">
                  <a:pos x="1273" y="262"/>
                </a:cxn>
                <a:cxn ang="0">
                  <a:pos x="1230" y="293"/>
                </a:cxn>
                <a:cxn ang="0">
                  <a:pos x="1226" y="333"/>
                </a:cxn>
                <a:cxn ang="0">
                  <a:pos x="1206" y="377"/>
                </a:cxn>
                <a:cxn ang="0">
                  <a:pos x="1178" y="387"/>
                </a:cxn>
                <a:cxn ang="0">
                  <a:pos x="1190" y="353"/>
                </a:cxn>
                <a:cxn ang="0">
                  <a:pos x="1201" y="306"/>
                </a:cxn>
                <a:cxn ang="0">
                  <a:pos x="1198" y="273"/>
                </a:cxn>
                <a:cxn ang="0">
                  <a:pos x="1181" y="267"/>
                </a:cxn>
                <a:cxn ang="0">
                  <a:pos x="1166" y="310"/>
                </a:cxn>
                <a:cxn ang="0">
                  <a:pos x="1164" y="270"/>
                </a:cxn>
                <a:cxn ang="0">
                  <a:pos x="1154" y="299"/>
                </a:cxn>
                <a:cxn ang="0">
                  <a:pos x="1161" y="335"/>
                </a:cxn>
                <a:cxn ang="0">
                  <a:pos x="1148" y="352"/>
                </a:cxn>
                <a:cxn ang="0">
                  <a:pos x="1138" y="382"/>
                </a:cxn>
                <a:cxn ang="0">
                  <a:pos x="1123" y="412"/>
                </a:cxn>
                <a:cxn ang="0">
                  <a:pos x="1098" y="435"/>
                </a:cxn>
                <a:cxn ang="0">
                  <a:pos x="1063" y="464"/>
                </a:cxn>
                <a:cxn ang="0">
                  <a:pos x="724" y="534"/>
                </a:cxn>
              </a:cxnLst>
              <a:rect l="0" t="0" r="r" b="b"/>
              <a:pathLst>
                <a:path w="1319" h="535">
                  <a:moveTo>
                    <a:pt x="724" y="534"/>
                  </a:moveTo>
                  <a:lnTo>
                    <a:pt x="699" y="529"/>
                  </a:lnTo>
                  <a:lnTo>
                    <a:pt x="307" y="507"/>
                  </a:lnTo>
                  <a:lnTo>
                    <a:pt x="166" y="497"/>
                  </a:lnTo>
                  <a:lnTo>
                    <a:pt x="160" y="446"/>
                  </a:lnTo>
                  <a:lnTo>
                    <a:pt x="157" y="437"/>
                  </a:lnTo>
                  <a:lnTo>
                    <a:pt x="153" y="420"/>
                  </a:lnTo>
                  <a:lnTo>
                    <a:pt x="152" y="409"/>
                  </a:lnTo>
                  <a:lnTo>
                    <a:pt x="150" y="400"/>
                  </a:lnTo>
                  <a:lnTo>
                    <a:pt x="145" y="379"/>
                  </a:lnTo>
                  <a:lnTo>
                    <a:pt x="133" y="353"/>
                  </a:lnTo>
                  <a:lnTo>
                    <a:pt x="126" y="347"/>
                  </a:lnTo>
                  <a:lnTo>
                    <a:pt x="130" y="339"/>
                  </a:lnTo>
                  <a:lnTo>
                    <a:pt x="132" y="330"/>
                  </a:lnTo>
                  <a:lnTo>
                    <a:pt x="130" y="313"/>
                  </a:lnTo>
                  <a:lnTo>
                    <a:pt x="126" y="304"/>
                  </a:lnTo>
                  <a:lnTo>
                    <a:pt x="113" y="302"/>
                  </a:lnTo>
                  <a:lnTo>
                    <a:pt x="113" y="288"/>
                  </a:lnTo>
                  <a:lnTo>
                    <a:pt x="103" y="284"/>
                  </a:lnTo>
                  <a:lnTo>
                    <a:pt x="93" y="284"/>
                  </a:lnTo>
                  <a:lnTo>
                    <a:pt x="93" y="270"/>
                  </a:lnTo>
                  <a:lnTo>
                    <a:pt x="75" y="255"/>
                  </a:lnTo>
                  <a:lnTo>
                    <a:pt x="75" y="240"/>
                  </a:lnTo>
                  <a:lnTo>
                    <a:pt x="39" y="224"/>
                  </a:lnTo>
                  <a:lnTo>
                    <a:pt x="40" y="202"/>
                  </a:lnTo>
                  <a:lnTo>
                    <a:pt x="35" y="188"/>
                  </a:lnTo>
                  <a:lnTo>
                    <a:pt x="21" y="186"/>
                  </a:lnTo>
                  <a:lnTo>
                    <a:pt x="0" y="179"/>
                  </a:lnTo>
                  <a:lnTo>
                    <a:pt x="0" y="177"/>
                  </a:lnTo>
                  <a:lnTo>
                    <a:pt x="245" y="192"/>
                  </a:lnTo>
                  <a:lnTo>
                    <a:pt x="751" y="215"/>
                  </a:lnTo>
                  <a:lnTo>
                    <a:pt x="758" y="215"/>
                  </a:lnTo>
                  <a:lnTo>
                    <a:pt x="951" y="224"/>
                  </a:lnTo>
                  <a:lnTo>
                    <a:pt x="966" y="224"/>
                  </a:lnTo>
                  <a:lnTo>
                    <a:pt x="1098" y="228"/>
                  </a:lnTo>
                  <a:lnTo>
                    <a:pt x="1101" y="140"/>
                  </a:lnTo>
                  <a:lnTo>
                    <a:pt x="1104" y="50"/>
                  </a:lnTo>
                  <a:lnTo>
                    <a:pt x="1118" y="50"/>
                  </a:lnTo>
                  <a:lnTo>
                    <a:pt x="1124" y="59"/>
                  </a:lnTo>
                  <a:lnTo>
                    <a:pt x="1144" y="66"/>
                  </a:lnTo>
                  <a:lnTo>
                    <a:pt x="1158" y="85"/>
                  </a:lnTo>
                  <a:lnTo>
                    <a:pt x="1159" y="97"/>
                  </a:lnTo>
                  <a:lnTo>
                    <a:pt x="1164" y="106"/>
                  </a:lnTo>
                  <a:lnTo>
                    <a:pt x="1154" y="119"/>
                  </a:lnTo>
                  <a:lnTo>
                    <a:pt x="1143" y="125"/>
                  </a:lnTo>
                  <a:lnTo>
                    <a:pt x="1161" y="126"/>
                  </a:lnTo>
                  <a:lnTo>
                    <a:pt x="1171" y="125"/>
                  </a:lnTo>
                  <a:lnTo>
                    <a:pt x="1178" y="110"/>
                  </a:lnTo>
                  <a:lnTo>
                    <a:pt x="1184" y="97"/>
                  </a:lnTo>
                  <a:lnTo>
                    <a:pt x="1183" y="90"/>
                  </a:lnTo>
                  <a:lnTo>
                    <a:pt x="1184" y="80"/>
                  </a:lnTo>
                  <a:lnTo>
                    <a:pt x="1166" y="68"/>
                  </a:lnTo>
                  <a:lnTo>
                    <a:pt x="1159" y="60"/>
                  </a:lnTo>
                  <a:lnTo>
                    <a:pt x="1144" y="59"/>
                  </a:lnTo>
                  <a:lnTo>
                    <a:pt x="1154" y="40"/>
                  </a:lnTo>
                  <a:lnTo>
                    <a:pt x="1148" y="26"/>
                  </a:lnTo>
                  <a:lnTo>
                    <a:pt x="1178" y="6"/>
                  </a:lnTo>
                  <a:lnTo>
                    <a:pt x="1199" y="3"/>
                  </a:lnTo>
                  <a:lnTo>
                    <a:pt x="1216" y="0"/>
                  </a:lnTo>
                  <a:lnTo>
                    <a:pt x="1233" y="0"/>
                  </a:lnTo>
                  <a:lnTo>
                    <a:pt x="1239" y="19"/>
                  </a:lnTo>
                  <a:lnTo>
                    <a:pt x="1216" y="33"/>
                  </a:lnTo>
                  <a:lnTo>
                    <a:pt x="1204" y="43"/>
                  </a:lnTo>
                  <a:lnTo>
                    <a:pt x="1210" y="52"/>
                  </a:lnTo>
                  <a:lnTo>
                    <a:pt x="1216" y="65"/>
                  </a:lnTo>
                  <a:lnTo>
                    <a:pt x="1224" y="72"/>
                  </a:lnTo>
                  <a:lnTo>
                    <a:pt x="1233" y="92"/>
                  </a:lnTo>
                  <a:lnTo>
                    <a:pt x="1244" y="95"/>
                  </a:lnTo>
                  <a:lnTo>
                    <a:pt x="1248" y="106"/>
                  </a:lnTo>
                  <a:lnTo>
                    <a:pt x="1248" y="115"/>
                  </a:lnTo>
                  <a:lnTo>
                    <a:pt x="1253" y="130"/>
                  </a:lnTo>
                  <a:lnTo>
                    <a:pt x="1261" y="140"/>
                  </a:lnTo>
                  <a:lnTo>
                    <a:pt x="1273" y="146"/>
                  </a:lnTo>
                  <a:lnTo>
                    <a:pt x="1279" y="157"/>
                  </a:lnTo>
                  <a:lnTo>
                    <a:pt x="1275" y="166"/>
                  </a:lnTo>
                  <a:lnTo>
                    <a:pt x="1279" y="182"/>
                  </a:lnTo>
                  <a:lnTo>
                    <a:pt x="1279" y="192"/>
                  </a:lnTo>
                  <a:lnTo>
                    <a:pt x="1290" y="182"/>
                  </a:lnTo>
                  <a:lnTo>
                    <a:pt x="1293" y="202"/>
                  </a:lnTo>
                  <a:lnTo>
                    <a:pt x="1295" y="212"/>
                  </a:lnTo>
                  <a:lnTo>
                    <a:pt x="1304" y="215"/>
                  </a:lnTo>
                  <a:lnTo>
                    <a:pt x="1318" y="217"/>
                  </a:lnTo>
                  <a:lnTo>
                    <a:pt x="1315" y="226"/>
                  </a:lnTo>
                  <a:lnTo>
                    <a:pt x="1306" y="226"/>
                  </a:lnTo>
                  <a:lnTo>
                    <a:pt x="1301" y="237"/>
                  </a:lnTo>
                  <a:lnTo>
                    <a:pt x="1268" y="235"/>
                  </a:lnTo>
                  <a:lnTo>
                    <a:pt x="1273" y="262"/>
                  </a:lnTo>
                  <a:lnTo>
                    <a:pt x="1244" y="284"/>
                  </a:lnTo>
                  <a:lnTo>
                    <a:pt x="1231" y="284"/>
                  </a:lnTo>
                  <a:lnTo>
                    <a:pt x="1230" y="293"/>
                  </a:lnTo>
                  <a:lnTo>
                    <a:pt x="1230" y="306"/>
                  </a:lnTo>
                  <a:lnTo>
                    <a:pt x="1224" y="326"/>
                  </a:lnTo>
                  <a:lnTo>
                    <a:pt x="1226" y="333"/>
                  </a:lnTo>
                  <a:lnTo>
                    <a:pt x="1218" y="342"/>
                  </a:lnTo>
                  <a:lnTo>
                    <a:pt x="1208" y="352"/>
                  </a:lnTo>
                  <a:lnTo>
                    <a:pt x="1206" y="377"/>
                  </a:lnTo>
                  <a:lnTo>
                    <a:pt x="1210" y="382"/>
                  </a:lnTo>
                  <a:lnTo>
                    <a:pt x="1190" y="392"/>
                  </a:lnTo>
                  <a:lnTo>
                    <a:pt x="1178" y="387"/>
                  </a:lnTo>
                  <a:lnTo>
                    <a:pt x="1174" y="377"/>
                  </a:lnTo>
                  <a:lnTo>
                    <a:pt x="1186" y="362"/>
                  </a:lnTo>
                  <a:lnTo>
                    <a:pt x="1190" y="353"/>
                  </a:lnTo>
                  <a:lnTo>
                    <a:pt x="1186" y="342"/>
                  </a:lnTo>
                  <a:lnTo>
                    <a:pt x="1193" y="335"/>
                  </a:lnTo>
                  <a:lnTo>
                    <a:pt x="1201" y="306"/>
                  </a:lnTo>
                  <a:lnTo>
                    <a:pt x="1204" y="293"/>
                  </a:lnTo>
                  <a:lnTo>
                    <a:pt x="1199" y="284"/>
                  </a:lnTo>
                  <a:lnTo>
                    <a:pt x="1198" y="273"/>
                  </a:lnTo>
                  <a:lnTo>
                    <a:pt x="1191" y="262"/>
                  </a:lnTo>
                  <a:lnTo>
                    <a:pt x="1184" y="255"/>
                  </a:lnTo>
                  <a:lnTo>
                    <a:pt x="1181" y="267"/>
                  </a:lnTo>
                  <a:lnTo>
                    <a:pt x="1181" y="279"/>
                  </a:lnTo>
                  <a:lnTo>
                    <a:pt x="1183" y="299"/>
                  </a:lnTo>
                  <a:lnTo>
                    <a:pt x="1166" y="310"/>
                  </a:lnTo>
                  <a:lnTo>
                    <a:pt x="1161" y="297"/>
                  </a:lnTo>
                  <a:lnTo>
                    <a:pt x="1166" y="279"/>
                  </a:lnTo>
                  <a:lnTo>
                    <a:pt x="1164" y="270"/>
                  </a:lnTo>
                  <a:lnTo>
                    <a:pt x="1154" y="273"/>
                  </a:lnTo>
                  <a:lnTo>
                    <a:pt x="1150" y="290"/>
                  </a:lnTo>
                  <a:lnTo>
                    <a:pt x="1154" y="299"/>
                  </a:lnTo>
                  <a:lnTo>
                    <a:pt x="1154" y="319"/>
                  </a:lnTo>
                  <a:lnTo>
                    <a:pt x="1161" y="326"/>
                  </a:lnTo>
                  <a:lnTo>
                    <a:pt x="1161" y="335"/>
                  </a:lnTo>
                  <a:lnTo>
                    <a:pt x="1159" y="347"/>
                  </a:lnTo>
                  <a:lnTo>
                    <a:pt x="1154" y="339"/>
                  </a:lnTo>
                  <a:lnTo>
                    <a:pt x="1148" y="352"/>
                  </a:lnTo>
                  <a:lnTo>
                    <a:pt x="1139" y="362"/>
                  </a:lnTo>
                  <a:lnTo>
                    <a:pt x="1134" y="375"/>
                  </a:lnTo>
                  <a:lnTo>
                    <a:pt x="1138" y="382"/>
                  </a:lnTo>
                  <a:lnTo>
                    <a:pt x="1134" y="392"/>
                  </a:lnTo>
                  <a:lnTo>
                    <a:pt x="1126" y="395"/>
                  </a:lnTo>
                  <a:lnTo>
                    <a:pt x="1123" y="412"/>
                  </a:lnTo>
                  <a:lnTo>
                    <a:pt x="1124" y="424"/>
                  </a:lnTo>
                  <a:lnTo>
                    <a:pt x="1110" y="420"/>
                  </a:lnTo>
                  <a:lnTo>
                    <a:pt x="1098" y="435"/>
                  </a:lnTo>
                  <a:lnTo>
                    <a:pt x="1086" y="440"/>
                  </a:lnTo>
                  <a:lnTo>
                    <a:pt x="1076" y="464"/>
                  </a:lnTo>
                  <a:lnTo>
                    <a:pt x="1063" y="464"/>
                  </a:lnTo>
                  <a:lnTo>
                    <a:pt x="744" y="453"/>
                  </a:lnTo>
                  <a:lnTo>
                    <a:pt x="729" y="453"/>
                  </a:lnTo>
                  <a:lnTo>
                    <a:pt x="724" y="534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00996" y="2941172"/>
              <a:ext cx="42222" cy="71145"/>
            </a:xfrm>
            <a:custGeom>
              <a:avLst/>
              <a:gdLst/>
              <a:ahLst/>
              <a:cxnLst>
                <a:cxn ang="0">
                  <a:pos x="24" y="70"/>
                </a:cxn>
                <a:cxn ang="0">
                  <a:pos x="15" y="68"/>
                </a:cxn>
                <a:cxn ang="0">
                  <a:pos x="10" y="61"/>
                </a:cxn>
                <a:cxn ang="0">
                  <a:pos x="7" y="51"/>
                </a:cxn>
                <a:cxn ang="0">
                  <a:pos x="3" y="43"/>
                </a:cxn>
                <a:cxn ang="0">
                  <a:pos x="0" y="31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27" y="0"/>
                </a:cxn>
                <a:cxn ang="0">
                  <a:pos x="38" y="8"/>
                </a:cxn>
                <a:cxn ang="0">
                  <a:pos x="38" y="28"/>
                </a:cxn>
                <a:cxn ang="0">
                  <a:pos x="39" y="43"/>
                </a:cxn>
                <a:cxn ang="0">
                  <a:pos x="41" y="57"/>
                </a:cxn>
                <a:cxn ang="0">
                  <a:pos x="48" y="68"/>
                </a:cxn>
                <a:cxn ang="0">
                  <a:pos x="39" y="78"/>
                </a:cxn>
                <a:cxn ang="0">
                  <a:pos x="31" y="78"/>
                </a:cxn>
                <a:cxn ang="0">
                  <a:pos x="24" y="70"/>
                </a:cxn>
              </a:cxnLst>
              <a:rect l="0" t="0" r="r" b="b"/>
              <a:pathLst>
                <a:path w="49" h="79">
                  <a:moveTo>
                    <a:pt x="24" y="70"/>
                  </a:moveTo>
                  <a:lnTo>
                    <a:pt x="15" y="68"/>
                  </a:lnTo>
                  <a:lnTo>
                    <a:pt x="10" y="61"/>
                  </a:lnTo>
                  <a:lnTo>
                    <a:pt x="7" y="51"/>
                  </a:lnTo>
                  <a:lnTo>
                    <a:pt x="3" y="43"/>
                  </a:lnTo>
                  <a:lnTo>
                    <a:pt x="0" y="31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27" y="0"/>
                  </a:lnTo>
                  <a:lnTo>
                    <a:pt x="38" y="8"/>
                  </a:lnTo>
                  <a:lnTo>
                    <a:pt x="38" y="28"/>
                  </a:lnTo>
                  <a:lnTo>
                    <a:pt x="39" y="43"/>
                  </a:lnTo>
                  <a:lnTo>
                    <a:pt x="41" y="57"/>
                  </a:lnTo>
                  <a:lnTo>
                    <a:pt x="48" y="68"/>
                  </a:lnTo>
                  <a:lnTo>
                    <a:pt x="39" y="78"/>
                  </a:lnTo>
                  <a:lnTo>
                    <a:pt x="31" y="78"/>
                  </a:lnTo>
                  <a:lnTo>
                    <a:pt x="24" y="70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801902" y="2901548"/>
              <a:ext cx="26712" cy="27017"/>
            </a:xfrm>
            <a:custGeom>
              <a:avLst/>
              <a:gdLst/>
              <a:ahLst/>
              <a:cxnLst>
                <a:cxn ang="0">
                  <a:pos x="30" y="11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30" y="11"/>
                </a:cxn>
              </a:cxnLst>
              <a:rect l="0" t="0" r="r" b="b"/>
              <a:pathLst>
                <a:path w="31" h="30">
                  <a:moveTo>
                    <a:pt x="30" y="11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30" y="11"/>
                  </a:lnTo>
                </a:path>
              </a:pathLst>
            </a:custGeom>
            <a:solidFill>
              <a:srgbClr val="FAD62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728660" y="3054643"/>
              <a:ext cx="324853" cy="434972"/>
            </a:xfrm>
            <a:custGeom>
              <a:avLst/>
              <a:gdLst/>
              <a:ahLst/>
              <a:cxnLst>
                <a:cxn ang="0">
                  <a:pos x="279" y="350"/>
                </a:cxn>
                <a:cxn ang="0">
                  <a:pos x="314" y="316"/>
                </a:cxn>
                <a:cxn ang="0">
                  <a:pos x="324" y="336"/>
                </a:cxn>
                <a:cxn ang="0">
                  <a:pos x="322" y="355"/>
                </a:cxn>
                <a:cxn ang="0">
                  <a:pos x="326" y="373"/>
                </a:cxn>
                <a:cxn ang="0">
                  <a:pos x="344" y="375"/>
                </a:cxn>
                <a:cxn ang="0">
                  <a:pos x="359" y="388"/>
                </a:cxn>
                <a:cxn ang="0">
                  <a:pos x="339" y="417"/>
                </a:cxn>
                <a:cxn ang="0">
                  <a:pos x="333" y="437"/>
                </a:cxn>
                <a:cxn ang="0">
                  <a:pos x="322" y="482"/>
                </a:cxn>
                <a:cxn ang="0">
                  <a:pos x="148" y="477"/>
                </a:cxn>
                <a:cxn ang="0">
                  <a:pos x="152" y="372"/>
                </a:cxn>
                <a:cxn ang="0">
                  <a:pos x="0" y="368"/>
                </a:cxn>
                <a:cxn ang="0">
                  <a:pos x="28" y="321"/>
                </a:cxn>
                <a:cxn ang="0">
                  <a:pos x="43" y="298"/>
                </a:cxn>
                <a:cxn ang="0">
                  <a:pos x="60" y="284"/>
                </a:cxn>
                <a:cxn ang="0">
                  <a:pos x="75" y="268"/>
                </a:cxn>
                <a:cxn ang="0">
                  <a:pos x="105" y="252"/>
                </a:cxn>
                <a:cxn ang="0">
                  <a:pos x="127" y="237"/>
                </a:cxn>
                <a:cxn ang="0">
                  <a:pos x="175" y="228"/>
                </a:cxn>
                <a:cxn ang="0">
                  <a:pos x="179" y="204"/>
                </a:cxn>
                <a:cxn ang="0">
                  <a:pos x="184" y="179"/>
                </a:cxn>
                <a:cxn ang="0">
                  <a:pos x="199" y="176"/>
                </a:cxn>
                <a:cxn ang="0">
                  <a:pos x="207" y="162"/>
                </a:cxn>
                <a:cxn ang="0">
                  <a:pos x="220" y="147"/>
                </a:cxn>
                <a:cxn ang="0">
                  <a:pos x="234" y="127"/>
                </a:cxn>
                <a:cxn ang="0">
                  <a:pos x="252" y="110"/>
                </a:cxn>
                <a:cxn ang="0">
                  <a:pos x="267" y="94"/>
                </a:cxn>
                <a:cxn ang="0">
                  <a:pos x="299" y="72"/>
                </a:cxn>
                <a:cxn ang="0">
                  <a:pos x="308" y="55"/>
                </a:cxn>
                <a:cxn ang="0">
                  <a:pos x="301" y="32"/>
                </a:cxn>
                <a:cxn ang="0">
                  <a:pos x="294" y="13"/>
                </a:cxn>
                <a:cxn ang="0">
                  <a:pos x="281" y="0"/>
                </a:cxn>
                <a:cxn ang="0">
                  <a:pos x="295" y="8"/>
                </a:cxn>
                <a:cxn ang="0">
                  <a:pos x="324" y="17"/>
                </a:cxn>
                <a:cxn ang="0">
                  <a:pos x="339" y="28"/>
                </a:cxn>
                <a:cxn ang="0">
                  <a:pos x="346" y="45"/>
                </a:cxn>
                <a:cxn ang="0">
                  <a:pos x="348" y="67"/>
                </a:cxn>
                <a:cxn ang="0">
                  <a:pos x="351" y="94"/>
                </a:cxn>
                <a:cxn ang="0">
                  <a:pos x="364" y="110"/>
                </a:cxn>
                <a:cxn ang="0">
                  <a:pos x="359" y="127"/>
                </a:cxn>
                <a:cxn ang="0">
                  <a:pos x="364" y="142"/>
                </a:cxn>
                <a:cxn ang="0">
                  <a:pos x="376" y="159"/>
                </a:cxn>
                <a:cxn ang="0">
                  <a:pos x="362" y="174"/>
                </a:cxn>
                <a:cxn ang="0">
                  <a:pos x="346" y="176"/>
                </a:cxn>
                <a:cxn ang="0">
                  <a:pos x="321" y="176"/>
                </a:cxn>
                <a:cxn ang="0">
                  <a:pos x="301" y="201"/>
                </a:cxn>
                <a:cxn ang="0">
                  <a:pos x="282" y="221"/>
                </a:cxn>
                <a:cxn ang="0">
                  <a:pos x="269" y="202"/>
                </a:cxn>
                <a:cxn ang="0">
                  <a:pos x="255" y="182"/>
                </a:cxn>
                <a:cxn ang="0">
                  <a:pos x="257" y="202"/>
                </a:cxn>
                <a:cxn ang="0">
                  <a:pos x="275" y="226"/>
                </a:cxn>
                <a:cxn ang="0">
                  <a:pos x="275" y="256"/>
                </a:cxn>
                <a:cxn ang="0">
                  <a:pos x="284" y="288"/>
                </a:cxn>
                <a:cxn ang="0">
                  <a:pos x="287" y="313"/>
                </a:cxn>
                <a:cxn ang="0">
                  <a:pos x="262" y="343"/>
                </a:cxn>
                <a:cxn ang="0">
                  <a:pos x="235" y="353"/>
                </a:cxn>
                <a:cxn ang="0">
                  <a:pos x="226" y="372"/>
                </a:cxn>
                <a:cxn ang="0">
                  <a:pos x="267" y="350"/>
                </a:cxn>
              </a:cxnLst>
              <a:rect l="0" t="0" r="r" b="b"/>
              <a:pathLst>
                <a:path w="377" h="483">
                  <a:moveTo>
                    <a:pt x="267" y="350"/>
                  </a:moveTo>
                  <a:lnTo>
                    <a:pt x="279" y="350"/>
                  </a:lnTo>
                  <a:lnTo>
                    <a:pt x="302" y="316"/>
                  </a:lnTo>
                  <a:lnTo>
                    <a:pt x="314" y="316"/>
                  </a:lnTo>
                  <a:lnTo>
                    <a:pt x="314" y="323"/>
                  </a:lnTo>
                  <a:lnTo>
                    <a:pt x="324" y="336"/>
                  </a:lnTo>
                  <a:lnTo>
                    <a:pt x="322" y="348"/>
                  </a:lnTo>
                  <a:lnTo>
                    <a:pt x="322" y="355"/>
                  </a:lnTo>
                  <a:lnTo>
                    <a:pt x="321" y="365"/>
                  </a:lnTo>
                  <a:lnTo>
                    <a:pt x="326" y="373"/>
                  </a:lnTo>
                  <a:lnTo>
                    <a:pt x="335" y="373"/>
                  </a:lnTo>
                  <a:lnTo>
                    <a:pt x="344" y="375"/>
                  </a:lnTo>
                  <a:lnTo>
                    <a:pt x="351" y="383"/>
                  </a:lnTo>
                  <a:lnTo>
                    <a:pt x="359" y="388"/>
                  </a:lnTo>
                  <a:lnTo>
                    <a:pt x="348" y="408"/>
                  </a:lnTo>
                  <a:lnTo>
                    <a:pt x="339" y="417"/>
                  </a:lnTo>
                  <a:lnTo>
                    <a:pt x="335" y="425"/>
                  </a:lnTo>
                  <a:lnTo>
                    <a:pt x="333" y="437"/>
                  </a:lnTo>
                  <a:lnTo>
                    <a:pt x="329" y="460"/>
                  </a:lnTo>
                  <a:lnTo>
                    <a:pt x="322" y="482"/>
                  </a:lnTo>
                  <a:lnTo>
                    <a:pt x="234" y="477"/>
                  </a:lnTo>
                  <a:lnTo>
                    <a:pt x="148" y="477"/>
                  </a:lnTo>
                  <a:lnTo>
                    <a:pt x="150" y="403"/>
                  </a:lnTo>
                  <a:lnTo>
                    <a:pt x="152" y="372"/>
                  </a:lnTo>
                  <a:lnTo>
                    <a:pt x="124" y="372"/>
                  </a:lnTo>
                  <a:lnTo>
                    <a:pt x="0" y="368"/>
                  </a:lnTo>
                  <a:lnTo>
                    <a:pt x="1" y="355"/>
                  </a:lnTo>
                  <a:lnTo>
                    <a:pt x="28" y="321"/>
                  </a:lnTo>
                  <a:lnTo>
                    <a:pt x="37" y="306"/>
                  </a:lnTo>
                  <a:lnTo>
                    <a:pt x="43" y="298"/>
                  </a:lnTo>
                  <a:lnTo>
                    <a:pt x="53" y="294"/>
                  </a:lnTo>
                  <a:lnTo>
                    <a:pt x="60" y="284"/>
                  </a:lnTo>
                  <a:lnTo>
                    <a:pt x="66" y="276"/>
                  </a:lnTo>
                  <a:lnTo>
                    <a:pt x="75" y="268"/>
                  </a:lnTo>
                  <a:lnTo>
                    <a:pt x="90" y="264"/>
                  </a:lnTo>
                  <a:lnTo>
                    <a:pt x="105" y="252"/>
                  </a:lnTo>
                  <a:lnTo>
                    <a:pt x="113" y="243"/>
                  </a:lnTo>
                  <a:lnTo>
                    <a:pt x="127" y="237"/>
                  </a:lnTo>
                  <a:lnTo>
                    <a:pt x="166" y="234"/>
                  </a:lnTo>
                  <a:lnTo>
                    <a:pt x="175" y="228"/>
                  </a:lnTo>
                  <a:lnTo>
                    <a:pt x="182" y="217"/>
                  </a:lnTo>
                  <a:lnTo>
                    <a:pt x="179" y="204"/>
                  </a:lnTo>
                  <a:lnTo>
                    <a:pt x="180" y="190"/>
                  </a:lnTo>
                  <a:lnTo>
                    <a:pt x="184" y="179"/>
                  </a:lnTo>
                  <a:lnTo>
                    <a:pt x="190" y="174"/>
                  </a:lnTo>
                  <a:lnTo>
                    <a:pt x="199" y="176"/>
                  </a:lnTo>
                  <a:lnTo>
                    <a:pt x="206" y="169"/>
                  </a:lnTo>
                  <a:lnTo>
                    <a:pt x="207" y="162"/>
                  </a:lnTo>
                  <a:lnTo>
                    <a:pt x="212" y="150"/>
                  </a:lnTo>
                  <a:lnTo>
                    <a:pt x="220" y="147"/>
                  </a:lnTo>
                  <a:lnTo>
                    <a:pt x="230" y="139"/>
                  </a:lnTo>
                  <a:lnTo>
                    <a:pt x="234" y="127"/>
                  </a:lnTo>
                  <a:lnTo>
                    <a:pt x="241" y="115"/>
                  </a:lnTo>
                  <a:lnTo>
                    <a:pt x="252" y="110"/>
                  </a:lnTo>
                  <a:lnTo>
                    <a:pt x="257" y="100"/>
                  </a:lnTo>
                  <a:lnTo>
                    <a:pt x="267" y="94"/>
                  </a:lnTo>
                  <a:lnTo>
                    <a:pt x="282" y="75"/>
                  </a:lnTo>
                  <a:lnTo>
                    <a:pt x="299" y="72"/>
                  </a:lnTo>
                  <a:lnTo>
                    <a:pt x="308" y="70"/>
                  </a:lnTo>
                  <a:lnTo>
                    <a:pt x="308" y="55"/>
                  </a:lnTo>
                  <a:lnTo>
                    <a:pt x="306" y="45"/>
                  </a:lnTo>
                  <a:lnTo>
                    <a:pt x="301" y="32"/>
                  </a:lnTo>
                  <a:lnTo>
                    <a:pt x="299" y="21"/>
                  </a:lnTo>
                  <a:lnTo>
                    <a:pt x="294" y="13"/>
                  </a:lnTo>
                  <a:lnTo>
                    <a:pt x="281" y="12"/>
                  </a:lnTo>
                  <a:lnTo>
                    <a:pt x="281" y="0"/>
                  </a:lnTo>
                  <a:lnTo>
                    <a:pt x="289" y="0"/>
                  </a:lnTo>
                  <a:lnTo>
                    <a:pt x="295" y="8"/>
                  </a:lnTo>
                  <a:lnTo>
                    <a:pt x="301" y="13"/>
                  </a:lnTo>
                  <a:lnTo>
                    <a:pt x="324" y="17"/>
                  </a:lnTo>
                  <a:lnTo>
                    <a:pt x="329" y="23"/>
                  </a:lnTo>
                  <a:lnTo>
                    <a:pt x="339" y="28"/>
                  </a:lnTo>
                  <a:lnTo>
                    <a:pt x="341" y="35"/>
                  </a:lnTo>
                  <a:lnTo>
                    <a:pt x="346" y="45"/>
                  </a:lnTo>
                  <a:lnTo>
                    <a:pt x="348" y="57"/>
                  </a:lnTo>
                  <a:lnTo>
                    <a:pt x="348" y="67"/>
                  </a:lnTo>
                  <a:lnTo>
                    <a:pt x="351" y="82"/>
                  </a:lnTo>
                  <a:lnTo>
                    <a:pt x="351" y="94"/>
                  </a:lnTo>
                  <a:lnTo>
                    <a:pt x="353" y="100"/>
                  </a:lnTo>
                  <a:lnTo>
                    <a:pt x="364" y="110"/>
                  </a:lnTo>
                  <a:lnTo>
                    <a:pt x="364" y="121"/>
                  </a:lnTo>
                  <a:lnTo>
                    <a:pt x="359" y="127"/>
                  </a:lnTo>
                  <a:lnTo>
                    <a:pt x="359" y="135"/>
                  </a:lnTo>
                  <a:lnTo>
                    <a:pt x="364" y="142"/>
                  </a:lnTo>
                  <a:lnTo>
                    <a:pt x="366" y="150"/>
                  </a:lnTo>
                  <a:lnTo>
                    <a:pt x="376" y="159"/>
                  </a:lnTo>
                  <a:lnTo>
                    <a:pt x="371" y="172"/>
                  </a:lnTo>
                  <a:lnTo>
                    <a:pt x="362" y="174"/>
                  </a:lnTo>
                  <a:lnTo>
                    <a:pt x="353" y="174"/>
                  </a:lnTo>
                  <a:lnTo>
                    <a:pt x="346" y="176"/>
                  </a:lnTo>
                  <a:lnTo>
                    <a:pt x="329" y="172"/>
                  </a:lnTo>
                  <a:lnTo>
                    <a:pt x="321" y="176"/>
                  </a:lnTo>
                  <a:lnTo>
                    <a:pt x="321" y="189"/>
                  </a:lnTo>
                  <a:lnTo>
                    <a:pt x="301" y="201"/>
                  </a:lnTo>
                  <a:lnTo>
                    <a:pt x="295" y="216"/>
                  </a:lnTo>
                  <a:lnTo>
                    <a:pt x="282" y="221"/>
                  </a:lnTo>
                  <a:lnTo>
                    <a:pt x="281" y="204"/>
                  </a:lnTo>
                  <a:lnTo>
                    <a:pt x="269" y="202"/>
                  </a:lnTo>
                  <a:lnTo>
                    <a:pt x="262" y="197"/>
                  </a:lnTo>
                  <a:lnTo>
                    <a:pt x="255" y="182"/>
                  </a:lnTo>
                  <a:lnTo>
                    <a:pt x="249" y="189"/>
                  </a:lnTo>
                  <a:lnTo>
                    <a:pt x="257" y="202"/>
                  </a:lnTo>
                  <a:lnTo>
                    <a:pt x="266" y="212"/>
                  </a:lnTo>
                  <a:lnTo>
                    <a:pt x="275" y="226"/>
                  </a:lnTo>
                  <a:lnTo>
                    <a:pt x="275" y="246"/>
                  </a:lnTo>
                  <a:lnTo>
                    <a:pt x="275" y="256"/>
                  </a:lnTo>
                  <a:lnTo>
                    <a:pt x="289" y="276"/>
                  </a:lnTo>
                  <a:lnTo>
                    <a:pt x="284" y="288"/>
                  </a:lnTo>
                  <a:lnTo>
                    <a:pt x="284" y="304"/>
                  </a:lnTo>
                  <a:lnTo>
                    <a:pt x="287" y="313"/>
                  </a:lnTo>
                  <a:lnTo>
                    <a:pt x="281" y="323"/>
                  </a:lnTo>
                  <a:lnTo>
                    <a:pt x="262" y="343"/>
                  </a:lnTo>
                  <a:lnTo>
                    <a:pt x="249" y="343"/>
                  </a:lnTo>
                  <a:lnTo>
                    <a:pt x="235" y="353"/>
                  </a:lnTo>
                  <a:lnTo>
                    <a:pt x="226" y="363"/>
                  </a:lnTo>
                  <a:lnTo>
                    <a:pt x="226" y="372"/>
                  </a:lnTo>
                  <a:lnTo>
                    <a:pt x="246" y="359"/>
                  </a:lnTo>
                  <a:lnTo>
                    <a:pt x="267" y="350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986302" y="3230253"/>
              <a:ext cx="56009" cy="115272"/>
            </a:xfrm>
            <a:custGeom>
              <a:avLst/>
              <a:gdLst/>
              <a:ahLst/>
              <a:cxnLst>
                <a:cxn ang="0">
                  <a:pos x="35" y="86"/>
                </a:cxn>
                <a:cxn ang="0">
                  <a:pos x="50" y="90"/>
                </a:cxn>
                <a:cxn ang="0">
                  <a:pos x="54" y="100"/>
                </a:cxn>
                <a:cxn ang="0">
                  <a:pos x="48" y="110"/>
                </a:cxn>
                <a:cxn ang="0">
                  <a:pos x="64" y="119"/>
                </a:cxn>
                <a:cxn ang="0">
                  <a:pos x="54" y="124"/>
                </a:cxn>
                <a:cxn ang="0">
                  <a:pos x="39" y="127"/>
                </a:cxn>
                <a:cxn ang="0">
                  <a:pos x="35" y="119"/>
                </a:cxn>
                <a:cxn ang="0">
                  <a:pos x="25" y="108"/>
                </a:cxn>
                <a:cxn ang="0">
                  <a:pos x="14" y="110"/>
                </a:cxn>
                <a:cxn ang="0">
                  <a:pos x="3" y="99"/>
                </a:cxn>
                <a:cxn ang="0">
                  <a:pos x="7" y="77"/>
                </a:cxn>
                <a:cxn ang="0">
                  <a:pos x="1" y="62"/>
                </a:cxn>
                <a:cxn ang="0">
                  <a:pos x="0" y="46"/>
                </a:cxn>
                <a:cxn ang="0">
                  <a:pos x="12" y="37"/>
                </a:cxn>
                <a:cxn ang="0">
                  <a:pos x="14" y="2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5" y="12"/>
                </a:cxn>
                <a:cxn ang="0">
                  <a:pos x="46" y="8"/>
                </a:cxn>
                <a:cxn ang="0">
                  <a:pos x="50" y="23"/>
                </a:cxn>
                <a:cxn ang="0">
                  <a:pos x="50" y="37"/>
                </a:cxn>
                <a:cxn ang="0">
                  <a:pos x="50" y="46"/>
                </a:cxn>
                <a:cxn ang="0">
                  <a:pos x="46" y="62"/>
                </a:cxn>
                <a:cxn ang="0">
                  <a:pos x="54" y="70"/>
                </a:cxn>
                <a:cxn ang="0">
                  <a:pos x="55" y="80"/>
                </a:cxn>
                <a:cxn ang="0">
                  <a:pos x="35" y="86"/>
                </a:cxn>
              </a:cxnLst>
              <a:rect l="0" t="0" r="r" b="b"/>
              <a:pathLst>
                <a:path w="65" h="128">
                  <a:moveTo>
                    <a:pt x="35" y="86"/>
                  </a:moveTo>
                  <a:lnTo>
                    <a:pt x="50" y="90"/>
                  </a:lnTo>
                  <a:lnTo>
                    <a:pt x="54" y="100"/>
                  </a:lnTo>
                  <a:lnTo>
                    <a:pt x="48" y="110"/>
                  </a:lnTo>
                  <a:lnTo>
                    <a:pt x="64" y="119"/>
                  </a:lnTo>
                  <a:lnTo>
                    <a:pt x="54" y="124"/>
                  </a:lnTo>
                  <a:lnTo>
                    <a:pt x="39" y="127"/>
                  </a:lnTo>
                  <a:lnTo>
                    <a:pt x="35" y="119"/>
                  </a:lnTo>
                  <a:lnTo>
                    <a:pt x="25" y="108"/>
                  </a:lnTo>
                  <a:lnTo>
                    <a:pt x="14" y="110"/>
                  </a:lnTo>
                  <a:lnTo>
                    <a:pt x="3" y="99"/>
                  </a:lnTo>
                  <a:lnTo>
                    <a:pt x="7" y="77"/>
                  </a:lnTo>
                  <a:lnTo>
                    <a:pt x="1" y="62"/>
                  </a:lnTo>
                  <a:lnTo>
                    <a:pt x="0" y="46"/>
                  </a:lnTo>
                  <a:lnTo>
                    <a:pt x="12" y="37"/>
                  </a:lnTo>
                  <a:lnTo>
                    <a:pt x="14" y="23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5" y="12"/>
                  </a:lnTo>
                  <a:lnTo>
                    <a:pt x="46" y="8"/>
                  </a:lnTo>
                  <a:lnTo>
                    <a:pt x="50" y="23"/>
                  </a:lnTo>
                  <a:lnTo>
                    <a:pt x="50" y="37"/>
                  </a:lnTo>
                  <a:lnTo>
                    <a:pt x="50" y="46"/>
                  </a:lnTo>
                  <a:lnTo>
                    <a:pt x="46" y="62"/>
                  </a:lnTo>
                  <a:lnTo>
                    <a:pt x="54" y="70"/>
                  </a:lnTo>
                  <a:lnTo>
                    <a:pt x="55" y="80"/>
                  </a:lnTo>
                  <a:lnTo>
                    <a:pt x="35" y="86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033694" y="3373443"/>
              <a:ext cx="25850" cy="28818"/>
            </a:xfrm>
            <a:custGeom>
              <a:avLst/>
              <a:gdLst/>
              <a:ahLst/>
              <a:cxnLst>
                <a:cxn ang="0">
                  <a:pos x="16" y="31"/>
                </a:cxn>
                <a:cxn ang="0">
                  <a:pos x="0" y="8"/>
                </a:cxn>
                <a:cxn ang="0">
                  <a:pos x="22" y="0"/>
                </a:cxn>
                <a:cxn ang="0">
                  <a:pos x="29" y="21"/>
                </a:cxn>
                <a:cxn ang="0">
                  <a:pos x="16" y="31"/>
                </a:cxn>
              </a:cxnLst>
              <a:rect l="0" t="0" r="r" b="b"/>
              <a:pathLst>
                <a:path w="30" h="32">
                  <a:moveTo>
                    <a:pt x="16" y="31"/>
                  </a:moveTo>
                  <a:lnTo>
                    <a:pt x="0" y="8"/>
                  </a:lnTo>
                  <a:lnTo>
                    <a:pt x="22" y="0"/>
                  </a:lnTo>
                  <a:lnTo>
                    <a:pt x="29" y="21"/>
                  </a:lnTo>
                  <a:lnTo>
                    <a:pt x="16" y="31"/>
                  </a:lnTo>
                </a:path>
              </a:pathLst>
            </a:custGeom>
            <a:solidFill>
              <a:srgbClr val="FAD62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087570" y="3957008"/>
              <a:ext cx="426531" cy="451182"/>
            </a:xfrm>
            <a:custGeom>
              <a:avLst/>
              <a:gdLst/>
              <a:ahLst/>
              <a:cxnLst>
                <a:cxn ang="0">
                  <a:pos x="83" y="483"/>
                </a:cxn>
                <a:cxn ang="0">
                  <a:pos x="83" y="460"/>
                </a:cxn>
                <a:cxn ang="0">
                  <a:pos x="73" y="445"/>
                </a:cxn>
                <a:cxn ang="0">
                  <a:pos x="57" y="433"/>
                </a:cxn>
                <a:cxn ang="0">
                  <a:pos x="33" y="435"/>
                </a:cxn>
                <a:cxn ang="0">
                  <a:pos x="28" y="457"/>
                </a:cxn>
                <a:cxn ang="0">
                  <a:pos x="21" y="466"/>
                </a:cxn>
                <a:cxn ang="0">
                  <a:pos x="0" y="461"/>
                </a:cxn>
                <a:cxn ang="0">
                  <a:pos x="3" y="440"/>
                </a:cxn>
                <a:cxn ang="0">
                  <a:pos x="12" y="420"/>
                </a:cxn>
                <a:cxn ang="0">
                  <a:pos x="23" y="263"/>
                </a:cxn>
                <a:cxn ang="0">
                  <a:pos x="23" y="137"/>
                </a:cxn>
                <a:cxn ang="0">
                  <a:pos x="37" y="141"/>
                </a:cxn>
                <a:cxn ang="0">
                  <a:pos x="37" y="148"/>
                </a:cxn>
                <a:cxn ang="0">
                  <a:pos x="37" y="168"/>
                </a:cxn>
                <a:cxn ang="0">
                  <a:pos x="50" y="188"/>
                </a:cxn>
                <a:cxn ang="0">
                  <a:pos x="46" y="237"/>
                </a:cxn>
                <a:cxn ang="0">
                  <a:pos x="43" y="260"/>
                </a:cxn>
                <a:cxn ang="0">
                  <a:pos x="43" y="280"/>
                </a:cxn>
                <a:cxn ang="0">
                  <a:pos x="46" y="326"/>
                </a:cxn>
                <a:cxn ang="0">
                  <a:pos x="46" y="355"/>
                </a:cxn>
                <a:cxn ang="0">
                  <a:pos x="50" y="372"/>
                </a:cxn>
                <a:cxn ang="0">
                  <a:pos x="70" y="372"/>
                </a:cxn>
                <a:cxn ang="0">
                  <a:pos x="90" y="355"/>
                </a:cxn>
                <a:cxn ang="0">
                  <a:pos x="106" y="341"/>
                </a:cxn>
                <a:cxn ang="0">
                  <a:pos x="99" y="306"/>
                </a:cxn>
                <a:cxn ang="0">
                  <a:pos x="111" y="317"/>
                </a:cxn>
                <a:cxn ang="0">
                  <a:pos x="124" y="323"/>
                </a:cxn>
                <a:cxn ang="0">
                  <a:pos x="119" y="300"/>
                </a:cxn>
                <a:cxn ang="0">
                  <a:pos x="99" y="277"/>
                </a:cxn>
                <a:cxn ang="0">
                  <a:pos x="115" y="263"/>
                </a:cxn>
                <a:cxn ang="0">
                  <a:pos x="131" y="237"/>
                </a:cxn>
                <a:cxn ang="0">
                  <a:pos x="128" y="217"/>
                </a:cxn>
                <a:cxn ang="0">
                  <a:pos x="119" y="205"/>
                </a:cxn>
                <a:cxn ang="0">
                  <a:pos x="108" y="180"/>
                </a:cxn>
                <a:cxn ang="0">
                  <a:pos x="93" y="163"/>
                </a:cxn>
                <a:cxn ang="0">
                  <a:pos x="97" y="143"/>
                </a:cxn>
                <a:cxn ang="0">
                  <a:pos x="119" y="132"/>
                </a:cxn>
                <a:cxn ang="0">
                  <a:pos x="123" y="113"/>
                </a:cxn>
                <a:cxn ang="0">
                  <a:pos x="146" y="97"/>
                </a:cxn>
                <a:cxn ang="0">
                  <a:pos x="164" y="70"/>
                </a:cxn>
                <a:cxn ang="0">
                  <a:pos x="153" y="53"/>
                </a:cxn>
                <a:cxn ang="0">
                  <a:pos x="128" y="61"/>
                </a:cxn>
                <a:cxn ang="0">
                  <a:pos x="108" y="61"/>
                </a:cxn>
                <a:cxn ang="0">
                  <a:pos x="85" y="61"/>
                </a:cxn>
                <a:cxn ang="0">
                  <a:pos x="93" y="80"/>
                </a:cxn>
                <a:cxn ang="0">
                  <a:pos x="70" y="83"/>
                </a:cxn>
                <a:cxn ang="0">
                  <a:pos x="35" y="61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389" y="12"/>
                </a:cxn>
                <a:cxn ang="0">
                  <a:pos x="494" y="88"/>
                </a:cxn>
                <a:cxn ang="0">
                  <a:pos x="491" y="263"/>
                </a:cxn>
                <a:cxn ang="0">
                  <a:pos x="354" y="377"/>
                </a:cxn>
                <a:cxn ang="0">
                  <a:pos x="239" y="460"/>
                </a:cxn>
                <a:cxn ang="0">
                  <a:pos x="221" y="466"/>
                </a:cxn>
                <a:cxn ang="0">
                  <a:pos x="201" y="468"/>
                </a:cxn>
                <a:cxn ang="0">
                  <a:pos x="186" y="466"/>
                </a:cxn>
                <a:cxn ang="0">
                  <a:pos x="171" y="475"/>
                </a:cxn>
                <a:cxn ang="0">
                  <a:pos x="153" y="485"/>
                </a:cxn>
                <a:cxn ang="0">
                  <a:pos x="141" y="497"/>
                </a:cxn>
                <a:cxn ang="0">
                  <a:pos x="115" y="497"/>
                </a:cxn>
                <a:cxn ang="0">
                  <a:pos x="90" y="485"/>
                </a:cxn>
              </a:cxnLst>
              <a:rect l="0" t="0" r="r" b="b"/>
              <a:pathLst>
                <a:path w="495" h="501">
                  <a:moveTo>
                    <a:pt x="90" y="485"/>
                  </a:moveTo>
                  <a:lnTo>
                    <a:pt x="83" y="483"/>
                  </a:lnTo>
                  <a:lnTo>
                    <a:pt x="73" y="475"/>
                  </a:lnTo>
                  <a:lnTo>
                    <a:pt x="83" y="460"/>
                  </a:lnTo>
                  <a:lnTo>
                    <a:pt x="77" y="453"/>
                  </a:lnTo>
                  <a:lnTo>
                    <a:pt x="73" y="445"/>
                  </a:lnTo>
                  <a:lnTo>
                    <a:pt x="66" y="435"/>
                  </a:lnTo>
                  <a:lnTo>
                    <a:pt x="57" y="433"/>
                  </a:lnTo>
                  <a:lnTo>
                    <a:pt x="43" y="430"/>
                  </a:lnTo>
                  <a:lnTo>
                    <a:pt x="33" y="435"/>
                  </a:lnTo>
                  <a:lnTo>
                    <a:pt x="33" y="445"/>
                  </a:lnTo>
                  <a:lnTo>
                    <a:pt x="28" y="457"/>
                  </a:lnTo>
                  <a:lnTo>
                    <a:pt x="32" y="468"/>
                  </a:lnTo>
                  <a:lnTo>
                    <a:pt x="21" y="466"/>
                  </a:lnTo>
                  <a:lnTo>
                    <a:pt x="0" y="472"/>
                  </a:lnTo>
                  <a:lnTo>
                    <a:pt x="0" y="461"/>
                  </a:lnTo>
                  <a:lnTo>
                    <a:pt x="1" y="452"/>
                  </a:lnTo>
                  <a:lnTo>
                    <a:pt x="3" y="440"/>
                  </a:lnTo>
                  <a:lnTo>
                    <a:pt x="8" y="430"/>
                  </a:lnTo>
                  <a:lnTo>
                    <a:pt x="12" y="420"/>
                  </a:lnTo>
                  <a:lnTo>
                    <a:pt x="17" y="375"/>
                  </a:lnTo>
                  <a:lnTo>
                    <a:pt x="23" y="263"/>
                  </a:lnTo>
                  <a:lnTo>
                    <a:pt x="21" y="148"/>
                  </a:lnTo>
                  <a:lnTo>
                    <a:pt x="23" y="137"/>
                  </a:lnTo>
                  <a:lnTo>
                    <a:pt x="30" y="132"/>
                  </a:lnTo>
                  <a:lnTo>
                    <a:pt x="37" y="141"/>
                  </a:lnTo>
                  <a:lnTo>
                    <a:pt x="45" y="143"/>
                  </a:lnTo>
                  <a:lnTo>
                    <a:pt x="37" y="148"/>
                  </a:lnTo>
                  <a:lnTo>
                    <a:pt x="33" y="157"/>
                  </a:lnTo>
                  <a:lnTo>
                    <a:pt x="37" y="168"/>
                  </a:lnTo>
                  <a:lnTo>
                    <a:pt x="45" y="180"/>
                  </a:lnTo>
                  <a:lnTo>
                    <a:pt x="50" y="188"/>
                  </a:lnTo>
                  <a:lnTo>
                    <a:pt x="50" y="205"/>
                  </a:lnTo>
                  <a:lnTo>
                    <a:pt x="46" y="237"/>
                  </a:lnTo>
                  <a:lnTo>
                    <a:pt x="46" y="245"/>
                  </a:lnTo>
                  <a:lnTo>
                    <a:pt x="43" y="260"/>
                  </a:lnTo>
                  <a:lnTo>
                    <a:pt x="38" y="268"/>
                  </a:lnTo>
                  <a:lnTo>
                    <a:pt x="43" y="280"/>
                  </a:lnTo>
                  <a:lnTo>
                    <a:pt x="43" y="293"/>
                  </a:lnTo>
                  <a:lnTo>
                    <a:pt x="46" y="326"/>
                  </a:lnTo>
                  <a:lnTo>
                    <a:pt x="45" y="343"/>
                  </a:lnTo>
                  <a:lnTo>
                    <a:pt x="46" y="355"/>
                  </a:lnTo>
                  <a:lnTo>
                    <a:pt x="45" y="365"/>
                  </a:lnTo>
                  <a:lnTo>
                    <a:pt x="50" y="372"/>
                  </a:lnTo>
                  <a:lnTo>
                    <a:pt x="57" y="377"/>
                  </a:lnTo>
                  <a:lnTo>
                    <a:pt x="70" y="372"/>
                  </a:lnTo>
                  <a:lnTo>
                    <a:pt x="85" y="375"/>
                  </a:lnTo>
                  <a:lnTo>
                    <a:pt x="90" y="355"/>
                  </a:lnTo>
                  <a:lnTo>
                    <a:pt x="97" y="346"/>
                  </a:lnTo>
                  <a:lnTo>
                    <a:pt x="106" y="341"/>
                  </a:lnTo>
                  <a:lnTo>
                    <a:pt x="111" y="335"/>
                  </a:lnTo>
                  <a:lnTo>
                    <a:pt x="99" y="306"/>
                  </a:lnTo>
                  <a:lnTo>
                    <a:pt x="113" y="308"/>
                  </a:lnTo>
                  <a:lnTo>
                    <a:pt x="111" y="317"/>
                  </a:lnTo>
                  <a:lnTo>
                    <a:pt x="115" y="326"/>
                  </a:lnTo>
                  <a:lnTo>
                    <a:pt x="124" y="323"/>
                  </a:lnTo>
                  <a:lnTo>
                    <a:pt x="123" y="308"/>
                  </a:lnTo>
                  <a:lnTo>
                    <a:pt x="119" y="300"/>
                  </a:lnTo>
                  <a:lnTo>
                    <a:pt x="97" y="288"/>
                  </a:lnTo>
                  <a:lnTo>
                    <a:pt x="99" y="277"/>
                  </a:lnTo>
                  <a:lnTo>
                    <a:pt x="108" y="273"/>
                  </a:lnTo>
                  <a:lnTo>
                    <a:pt x="115" y="263"/>
                  </a:lnTo>
                  <a:lnTo>
                    <a:pt x="131" y="248"/>
                  </a:lnTo>
                  <a:lnTo>
                    <a:pt x="131" y="237"/>
                  </a:lnTo>
                  <a:lnTo>
                    <a:pt x="135" y="228"/>
                  </a:lnTo>
                  <a:lnTo>
                    <a:pt x="128" y="217"/>
                  </a:lnTo>
                  <a:lnTo>
                    <a:pt x="124" y="213"/>
                  </a:lnTo>
                  <a:lnTo>
                    <a:pt x="119" y="205"/>
                  </a:lnTo>
                  <a:lnTo>
                    <a:pt x="113" y="188"/>
                  </a:lnTo>
                  <a:lnTo>
                    <a:pt x="108" y="180"/>
                  </a:lnTo>
                  <a:lnTo>
                    <a:pt x="97" y="175"/>
                  </a:lnTo>
                  <a:lnTo>
                    <a:pt x="93" y="163"/>
                  </a:lnTo>
                  <a:lnTo>
                    <a:pt x="97" y="152"/>
                  </a:lnTo>
                  <a:lnTo>
                    <a:pt x="97" y="143"/>
                  </a:lnTo>
                  <a:lnTo>
                    <a:pt x="108" y="137"/>
                  </a:lnTo>
                  <a:lnTo>
                    <a:pt x="119" y="132"/>
                  </a:lnTo>
                  <a:lnTo>
                    <a:pt x="123" y="123"/>
                  </a:lnTo>
                  <a:lnTo>
                    <a:pt x="123" y="113"/>
                  </a:lnTo>
                  <a:lnTo>
                    <a:pt x="130" y="106"/>
                  </a:lnTo>
                  <a:lnTo>
                    <a:pt x="146" y="97"/>
                  </a:lnTo>
                  <a:lnTo>
                    <a:pt x="166" y="85"/>
                  </a:lnTo>
                  <a:lnTo>
                    <a:pt x="164" y="70"/>
                  </a:lnTo>
                  <a:lnTo>
                    <a:pt x="159" y="61"/>
                  </a:lnTo>
                  <a:lnTo>
                    <a:pt x="153" y="53"/>
                  </a:lnTo>
                  <a:lnTo>
                    <a:pt x="143" y="50"/>
                  </a:lnTo>
                  <a:lnTo>
                    <a:pt x="128" y="61"/>
                  </a:lnTo>
                  <a:lnTo>
                    <a:pt x="119" y="61"/>
                  </a:lnTo>
                  <a:lnTo>
                    <a:pt x="108" y="61"/>
                  </a:lnTo>
                  <a:lnTo>
                    <a:pt x="99" y="57"/>
                  </a:lnTo>
                  <a:lnTo>
                    <a:pt x="85" y="61"/>
                  </a:lnTo>
                  <a:lnTo>
                    <a:pt x="88" y="70"/>
                  </a:lnTo>
                  <a:lnTo>
                    <a:pt x="93" y="80"/>
                  </a:lnTo>
                  <a:lnTo>
                    <a:pt x="83" y="80"/>
                  </a:lnTo>
                  <a:lnTo>
                    <a:pt x="70" y="83"/>
                  </a:lnTo>
                  <a:lnTo>
                    <a:pt x="63" y="80"/>
                  </a:lnTo>
                  <a:lnTo>
                    <a:pt x="35" y="61"/>
                  </a:lnTo>
                  <a:lnTo>
                    <a:pt x="17" y="53"/>
                  </a:lnTo>
                  <a:lnTo>
                    <a:pt x="8" y="48"/>
                  </a:lnTo>
                  <a:lnTo>
                    <a:pt x="10" y="30"/>
                  </a:lnTo>
                  <a:lnTo>
                    <a:pt x="8" y="0"/>
                  </a:lnTo>
                  <a:lnTo>
                    <a:pt x="181" y="3"/>
                  </a:lnTo>
                  <a:lnTo>
                    <a:pt x="389" y="12"/>
                  </a:lnTo>
                  <a:lnTo>
                    <a:pt x="494" y="15"/>
                  </a:lnTo>
                  <a:lnTo>
                    <a:pt x="494" y="88"/>
                  </a:lnTo>
                  <a:lnTo>
                    <a:pt x="491" y="155"/>
                  </a:lnTo>
                  <a:lnTo>
                    <a:pt x="491" y="263"/>
                  </a:lnTo>
                  <a:lnTo>
                    <a:pt x="489" y="385"/>
                  </a:lnTo>
                  <a:lnTo>
                    <a:pt x="354" y="377"/>
                  </a:lnTo>
                  <a:lnTo>
                    <a:pt x="243" y="375"/>
                  </a:lnTo>
                  <a:lnTo>
                    <a:pt x="239" y="460"/>
                  </a:lnTo>
                  <a:lnTo>
                    <a:pt x="228" y="460"/>
                  </a:lnTo>
                  <a:lnTo>
                    <a:pt x="221" y="466"/>
                  </a:lnTo>
                  <a:lnTo>
                    <a:pt x="211" y="475"/>
                  </a:lnTo>
                  <a:lnTo>
                    <a:pt x="201" y="468"/>
                  </a:lnTo>
                  <a:lnTo>
                    <a:pt x="195" y="466"/>
                  </a:lnTo>
                  <a:lnTo>
                    <a:pt x="186" y="466"/>
                  </a:lnTo>
                  <a:lnTo>
                    <a:pt x="181" y="472"/>
                  </a:lnTo>
                  <a:lnTo>
                    <a:pt x="171" y="475"/>
                  </a:lnTo>
                  <a:lnTo>
                    <a:pt x="164" y="480"/>
                  </a:lnTo>
                  <a:lnTo>
                    <a:pt x="153" y="485"/>
                  </a:lnTo>
                  <a:lnTo>
                    <a:pt x="148" y="493"/>
                  </a:lnTo>
                  <a:lnTo>
                    <a:pt x="141" y="497"/>
                  </a:lnTo>
                  <a:lnTo>
                    <a:pt x="130" y="500"/>
                  </a:lnTo>
                  <a:lnTo>
                    <a:pt x="115" y="497"/>
                  </a:lnTo>
                  <a:lnTo>
                    <a:pt x="108" y="492"/>
                  </a:lnTo>
                  <a:lnTo>
                    <a:pt x="90" y="485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147027" y="4195657"/>
              <a:ext cx="35329" cy="7114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5" y="25"/>
                </a:cxn>
                <a:cxn ang="0">
                  <a:pos x="5" y="10"/>
                </a:cxn>
                <a:cxn ang="0">
                  <a:pos x="13" y="0"/>
                </a:cxn>
                <a:cxn ang="0">
                  <a:pos x="15" y="6"/>
                </a:cxn>
                <a:cxn ang="0">
                  <a:pos x="20" y="12"/>
                </a:cxn>
                <a:cxn ang="0">
                  <a:pos x="21" y="21"/>
                </a:cxn>
                <a:cxn ang="0">
                  <a:pos x="28" y="25"/>
                </a:cxn>
                <a:cxn ang="0">
                  <a:pos x="37" y="30"/>
                </a:cxn>
                <a:cxn ang="0">
                  <a:pos x="32" y="39"/>
                </a:cxn>
                <a:cxn ang="0">
                  <a:pos x="32" y="48"/>
                </a:cxn>
                <a:cxn ang="0">
                  <a:pos x="35" y="59"/>
                </a:cxn>
                <a:cxn ang="0">
                  <a:pos x="40" y="68"/>
                </a:cxn>
                <a:cxn ang="0">
                  <a:pos x="35" y="73"/>
                </a:cxn>
                <a:cxn ang="0">
                  <a:pos x="21" y="78"/>
                </a:cxn>
                <a:cxn ang="0">
                  <a:pos x="15" y="68"/>
                </a:cxn>
                <a:cxn ang="0">
                  <a:pos x="21" y="57"/>
                </a:cxn>
                <a:cxn ang="0">
                  <a:pos x="15" y="48"/>
                </a:cxn>
                <a:cxn ang="0">
                  <a:pos x="6" y="45"/>
                </a:cxn>
                <a:cxn ang="0">
                  <a:pos x="0" y="35"/>
                </a:cxn>
                <a:cxn ang="0">
                  <a:pos x="6" y="30"/>
                </a:cxn>
              </a:cxnLst>
              <a:rect l="0" t="0" r="r" b="b"/>
              <a:pathLst>
                <a:path w="41" h="79">
                  <a:moveTo>
                    <a:pt x="6" y="30"/>
                  </a:moveTo>
                  <a:lnTo>
                    <a:pt x="5" y="25"/>
                  </a:lnTo>
                  <a:lnTo>
                    <a:pt x="5" y="10"/>
                  </a:lnTo>
                  <a:lnTo>
                    <a:pt x="13" y="0"/>
                  </a:lnTo>
                  <a:lnTo>
                    <a:pt x="15" y="6"/>
                  </a:lnTo>
                  <a:lnTo>
                    <a:pt x="20" y="12"/>
                  </a:lnTo>
                  <a:lnTo>
                    <a:pt x="21" y="21"/>
                  </a:lnTo>
                  <a:lnTo>
                    <a:pt x="28" y="25"/>
                  </a:lnTo>
                  <a:lnTo>
                    <a:pt x="37" y="30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5" y="59"/>
                  </a:lnTo>
                  <a:lnTo>
                    <a:pt x="40" y="68"/>
                  </a:lnTo>
                  <a:lnTo>
                    <a:pt x="35" y="73"/>
                  </a:lnTo>
                  <a:lnTo>
                    <a:pt x="21" y="78"/>
                  </a:lnTo>
                  <a:lnTo>
                    <a:pt x="15" y="68"/>
                  </a:lnTo>
                  <a:lnTo>
                    <a:pt x="21" y="57"/>
                  </a:lnTo>
                  <a:lnTo>
                    <a:pt x="15" y="48"/>
                  </a:lnTo>
                  <a:lnTo>
                    <a:pt x="6" y="45"/>
                  </a:lnTo>
                  <a:lnTo>
                    <a:pt x="0" y="35"/>
                  </a:lnTo>
                  <a:lnTo>
                    <a:pt x="6" y="30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894102" y="3667026"/>
              <a:ext cx="37914" cy="50431"/>
            </a:xfrm>
            <a:custGeom>
              <a:avLst/>
              <a:gdLst/>
              <a:ahLst/>
              <a:cxnLst>
                <a:cxn ang="0">
                  <a:pos x="43" y="30"/>
                </a:cxn>
                <a:cxn ang="0">
                  <a:pos x="36" y="38"/>
                </a:cxn>
                <a:cxn ang="0">
                  <a:pos x="25" y="35"/>
                </a:cxn>
                <a:cxn ang="0">
                  <a:pos x="29" y="55"/>
                </a:cxn>
                <a:cxn ang="0">
                  <a:pos x="17" y="50"/>
                </a:cxn>
                <a:cxn ang="0">
                  <a:pos x="5" y="35"/>
                </a:cxn>
                <a:cxn ang="0">
                  <a:pos x="0" y="25"/>
                </a:cxn>
                <a:cxn ang="0">
                  <a:pos x="5" y="20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40" y="10"/>
                </a:cxn>
                <a:cxn ang="0">
                  <a:pos x="40" y="20"/>
                </a:cxn>
                <a:cxn ang="0">
                  <a:pos x="43" y="30"/>
                </a:cxn>
              </a:cxnLst>
              <a:rect l="0" t="0" r="r" b="b"/>
              <a:pathLst>
                <a:path w="44" h="56">
                  <a:moveTo>
                    <a:pt x="43" y="30"/>
                  </a:moveTo>
                  <a:lnTo>
                    <a:pt x="36" y="38"/>
                  </a:lnTo>
                  <a:lnTo>
                    <a:pt x="25" y="35"/>
                  </a:lnTo>
                  <a:lnTo>
                    <a:pt x="29" y="55"/>
                  </a:lnTo>
                  <a:lnTo>
                    <a:pt x="17" y="50"/>
                  </a:lnTo>
                  <a:lnTo>
                    <a:pt x="5" y="35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0" y="10"/>
                  </a:lnTo>
                  <a:lnTo>
                    <a:pt x="40" y="20"/>
                  </a:lnTo>
                  <a:lnTo>
                    <a:pt x="43" y="30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910474" y="3563462"/>
              <a:ext cx="760001" cy="483602"/>
            </a:xfrm>
            <a:custGeom>
              <a:avLst/>
              <a:gdLst/>
              <a:ahLst/>
              <a:cxnLst>
                <a:cxn ang="0">
                  <a:pos x="48" y="160"/>
                </a:cxn>
                <a:cxn ang="0">
                  <a:pos x="0" y="202"/>
                </a:cxn>
                <a:cxn ang="0">
                  <a:pos x="13" y="243"/>
                </a:cxn>
                <a:cxn ang="0">
                  <a:pos x="32" y="274"/>
                </a:cxn>
                <a:cxn ang="0">
                  <a:pos x="46" y="304"/>
                </a:cxn>
                <a:cxn ang="0">
                  <a:pos x="81" y="302"/>
                </a:cxn>
                <a:cxn ang="0">
                  <a:pos x="86" y="329"/>
                </a:cxn>
                <a:cxn ang="0">
                  <a:pos x="113" y="356"/>
                </a:cxn>
                <a:cxn ang="0">
                  <a:pos x="135" y="386"/>
                </a:cxn>
                <a:cxn ang="0">
                  <a:pos x="161" y="411"/>
                </a:cxn>
                <a:cxn ang="0">
                  <a:pos x="205" y="426"/>
                </a:cxn>
                <a:cxn ang="0">
                  <a:pos x="246" y="433"/>
                </a:cxn>
                <a:cxn ang="0">
                  <a:pos x="255" y="471"/>
                </a:cxn>
                <a:cxn ang="0">
                  <a:pos x="295" y="489"/>
                </a:cxn>
                <a:cxn ang="0">
                  <a:pos x="324" y="497"/>
                </a:cxn>
                <a:cxn ang="0">
                  <a:pos x="356" y="508"/>
                </a:cxn>
                <a:cxn ang="0">
                  <a:pos x="396" y="509"/>
                </a:cxn>
                <a:cxn ang="0">
                  <a:pos x="436" y="519"/>
                </a:cxn>
                <a:cxn ang="0">
                  <a:pos x="471" y="519"/>
                </a:cxn>
                <a:cxn ang="0">
                  <a:pos x="506" y="521"/>
                </a:cxn>
                <a:cxn ang="0">
                  <a:pos x="549" y="536"/>
                </a:cxn>
                <a:cxn ang="0">
                  <a:pos x="591" y="517"/>
                </a:cxn>
                <a:cxn ang="0">
                  <a:pos x="629" y="484"/>
                </a:cxn>
                <a:cxn ang="0">
                  <a:pos x="818" y="461"/>
                </a:cxn>
                <a:cxn ang="0">
                  <a:pos x="801" y="422"/>
                </a:cxn>
                <a:cxn ang="0">
                  <a:pos x="787" y="396"/>
                </a:cxn>
                <a:cxn ang="0">
                  <a:pos x="813" y="369"/>
                </a:cxn>
                <a:cxn ang="0">
                  <a:pos x="827" y="336"/>
                </a:cxn>
                <a:cxn ang="0">
                  <a:pos x="846" y="304"/>
                </a:cxn>
                <a:cxn ang="0">
                  <a:pos x="867" y="272"/>
                </a:cxn>
                <a:cxn ang="0">
                  <a:pos x="881" y="214"/>
                </a:cxn>
                <a:cxn ang="0">
                  <a:pos x="836" y="214"/>
                </a:cxn>
                <a:cxn ang="0">
                  <a:pos x="804" y="189"/>
                </a:cxn>
                <a:cxn ang="0">
                  <a:pos x="764" y="180"/>
                </a:cxn>
                <a:cxn ang="0">
                  <a:pos x="731" y="172"/>
                </a:cxn>
                <a:cxn ang="0">
                  <a:pos x="682" y="148"/>
                </a:cxn>
                <a:cxn ang="0">
                  <a:pos x="636" y="142"/>
                </a:cxn>
                <a:cxn ang="0">
                  <a:pos x="598" y="134"/>
                </a:cxn>
                <a:cxn ang="0">
                  <a:pos x="569" y="160"/>
                </a:cxn>
                <a:cxn ang="0">
                  <a:pos x="533" y="147"/>
                </a:cxn>
                <a:cxn ang="0">
                  <a:pos x="501" y="160"/>
                </a:cxn>
                <a:cxn ang="0">
                  <a:pos x="473" y="142"/>
                </a:cxn>
                <a:cxn ang="0">
                  <a:pos x="435" y="132"/>
                </a:cxn>
                <a:cxn ang="0">
                  <a:pos x="401" y="100"/>
                </a:cxn>
                <a:cxn ang="0">
                  <a:pos x="376" y="61"/>
                </a:cxn>
                <a:cxn ang="0">
                  <a:pos x="221" y="20"/>
                </a:cxn>
                <a:cxn ang="0">
                  <a:pos x="198" y="21"/>
                </a:cxn>
                <a:cxn ang="0">
                  <a:pos x="173" y="40"/>
                </a:cxn>
                <a:cxn ang="0">
                  <a:pos x="130" y="33"/>
                </a:cxn>
                <a:cxn ang="0">
                  <a:pos x="97" y="88"/>
                </a:cxn>
              </a:cxnLst>
              <a:rect l="0" t="0" r="r" b="b"/>
              <a:pathLst>
                <a:path w="882" h="537">
                  <a:moveTo>
                    <a:pt x="66" y="142"/>
                  </a:moveTo>
                  <a:lnTo>
                    <a:pt x="66" y="148"/>
                  </a:lnTo>
                  <a:lnTo>
                    <a:pt x="57" y="155"/>
                  </a:lnTo>
                  <a:lnTo>
                    <a:pt x="48" y="160"/>
                  </a:lnTo>
                  <a:lnTo>
                    <a:pt x="43" y="165"/>
                  </a:lnTo>
                  <a:lnTo>
                    <a:pt x="30" y="180"/>
                  </a:lnTo>
                  <a:lnTo>
                    <a:pt x="5" y="194"/>
                  </a:lnTo>
                  <a:lnTo>
                    <a:pt x="0" y="202"/>
                  </a:lnTo>
                  <a:lnTo>
                    <a:pt x="0" y="214"/>
                  </a:lnTo>
                  <a:lnTo>
                    <a:pt x="3" y="223"/>
                  </a:lnTo>
                  <a:lnTo>
                    <a:pt x="10" y="230"/>
                  </a:lnTo>
                  <a:lnTo>
                    <a:pt x="13" y="243"/>
                  </a:lnTo>
                  <a:lnTo>
                    <a:pt x="13" y="254"/>
                  </a:lnTo>
                  <a:lnTo>
                    <a:pt x="17" y="264"/>
                  </a:lnTo>
                  <a:lnTo>
                    <a:pt x="25" y="272"/>
                  </a:lnTo>
                  <a:lnTo>
                    <a:pt x="32" y="274"/>
                  </a:lnTo>
                  <a:lnTo>
                    <a:pt x="43" y="280"/>
                  </a:lnTo>
                  <a:lnTo>
                    <a:pt x="46" y="289"/>
                  </a:lnTo>
                  <a:lnTo>
                    <a:pt x="43" y="296"/>
                  </a:lnTo>
                  <a:lnTo>
                    <a:pt x="46" y="304"/>
                  </a:lnTo>
                  <a:lnTo>
                    <a:pt x="53" y="307"/>
                  </a:lnTo>
                  <a:lnTo>
                    <a:pt x="57" y="302"/>
                  </a:lnTo>
                  <a:lnTo>
                    <a:pt x="72" y="304"/>
                  </a:lnTo>
                  <a:lnTo>
                    <a:pt x="81" y="302"/>
                  </a:lnTo>
                  <a:lnTo>
                    <a:pt x="78" y="309"/>
                  </a:lnTo>
                  <a:lnTo>
                    <a:pt x="88" y="312"/>
                  </a:lnTo>
                  <a:lnTo>
                    <a:pt x="85" y="322"/>
                  </a:lnTo>
                  <a:lnTo>
                    <a:pt x="86" y="329"/>
                  </a:lnTo>
                  <a:lnTo>
                    <a:pt x="92" y="342"/>
                  </a:lnTo>
                  <a:lnTo>
                    <a:pt x="103" y="345"/>
                  </a:lnTo>
                  <a:lnTo>
                    <a:pt x="110" y="347"/>
                  </a:lnTo>
                  <a:lnTo>
                    <a:pt x="113" y="356"/>
                  </a:lnTo>
                  <a:lnTo>
                    <a:pt x="125" y="359"/>
                  </a:lnTo>
                  <a:lnTo>
                    <a:pt x="133" y="365"/>
                  </a:lnTo>
                  <a:lnTo>
                    <a:pt x="131" y="376"/>
                  </a:lnTo>
                  <a:lnTo>
                    <a:pt x="135" y="386"/>
                  </a:lnTo>
                  <a:lnTo>
                    <a:pt x="135" y="394"/>
                  </a:lnTo>
                  <a:lnTo>
                    <a:pt x="143" y="402"/>
                  </a:lnTo>
                  <a:lnTo>
                    <a:pt x="155" y="402"/>
                  </a:lnTo>
                  <a:lnTo>
                    <a:pt x="161" y="411"/>
                  </a:lnTo>
                  <a:lnTo>
                    <a:pt x="171" y="417"/>
                  </a:lnTo>
                  <a:lnTo>
                    <a:pt x="181" y="420"/>
                  </a:lnTo>
                  <a:lnTo>
                    <a:pt x="191" y="426"/>
                  </a:lnTo>
                  <a:lnTo>
                    <a:pt x="205" y="426"/>
                  </a:lnTo>
                  <a:lnTo>
                    <a:pt x="213" y="422"/>
                  </a:lnTo>
                  <a:lnTo>
                    <a:pt x="228" y="429"/>
                  </a:lnTo>
                  <a:lnTo>
                    <a:pt x="237" y="429"/>
                  </a:lnTo>
                  <a:lnTo>
                    <a:pt x="246" y="433"/>
                  </a:lnTo>
                  <a:lnTo>
                    <a:pt x="250" y="439"/>
                  </a:lnTo>
                  <a:lnTo>
                    <a:pt x="258" y="442"/>
                  </a:lnTo>
                  <a:lnTo>
                    <a:pt x="257" y="461"/>
                  </a:lnTo>
                  <a:lnTo>
                    <a:pt x="255" y="471"/>
                  </a:lnTo>
                  <a:lnTo>
                    <a:pt x="264" y="481"/>
                  </a:lnTo>
                  <a:lnTo>
                    <a:pt x="275" y="487"/>
                  </a:lnTo>
                  <a:lnTo>
                    <a:pt x="281" y="494"/>
                  </a:lnTo>
                  <a:lnTo>
                    <a:pt x="295" y="489"/>
                  </a:lnTo>
                  <a:lnTo>
                    <a:pt x="303" y="489"/>
                  </a:lnTo>
                  <a:lnTo>
                    <a:pt x="311" y="493"/>
                  </a:lnTo>
                  <a:lnTo>
                    <a:pt x="321" y="493"/>
                  </a:lnTo>
                  <a:lnTo>
                    <a:pt x="324" y="497"/>
                  </a:lnTo>
                  <a:lnTo>
                    <a:pt x="333" y="502"/>
                  </a:lnTo>
                  <a:lnTo>
                    <a:pt x="341" y="504"/>
                  </a:lnTo>
                  <a:lnTo>
                    <a:pt x="350" y="504"/>
                  </a:lnTo>
                  <a:lnTo>
                    <a:pt x="356" y="508"/>
                  </a:lnTo>
                  <a:lnTo>
                    <a:pt x="366" y="508"/>
                  </a:lnTo>
                  <a:lnTo>
                    <a:pt x="375" y="508"/>
                  </a:lnTo>
                  <a:lnTo>
                    <a:pt x="386" y="517"/>
                  </a:lnTo>
                  <a:lnTo>
                    <a:pt x="396" y="509"/>
                  </a:lnTo>
                  <a:lnTo>
                    <a:pt x="404" y="509"/>
                  </a:lnTo>
                  <a:lnTo>
                    <a:pt x="415" y="513"/>
                  </a:lnTo>
                  <a:lnTo>
                    <a:pt x="430" y="517"/>
                  </a:lnTo>
                  <a:lnTo>
                    <a:pt x="436" y="519"/>
                  </a:lnTo>
                  <a:lnTo>
                    <a:pt x="444" y="519"/>
                  </a:lnTo>
                  <a:lnTo>
                    <a:pt x="456" y="509"/>
                  </a:lnTo>
                  <a:lnTo>
                    <a:pt x="466" y="513"/>
                  </a:lnTo>
                  <a:lnTo>
                    <a:pt x="471" y="519"/>
                  </a:lnTo>
                  <a:lnTo>
                    <a:pt x="481" y="517"/>
                  </a:lnTo>
                  <a:lnTo>
                    <a:pt x="489" y="508"/>
                  </a:lnTo>
                  <a:lnTo>
                    <a:pt x="501" y="513"/>
                  </a:lnTo>
                  <a:lnTo>
                    <a:pt x="506" y="521"/>
                  </a:lnTo>
                  <a:lnTo>
                    <a:pt x="515" y="524"/>
                  </a:lnTo>
                  <a:lnTo>
                    <a:pt x="524" y="524"/>
                  </a:lnTo>
                  <a:lnTo>
                    <a:pt x="535" y="529"/>
                  </a:lnTo>
                  <a:lnTo>
                    <a:pt x="549" y="536"/>
                  </a:lnTo>
                  <a:lnTo>
                    <a:pt x="562" y="536"/>
                  </a:lnTo>
                  <a:lnTo>
                    <a:pt x="569" y="536"/>
                  </a:lnTo>
                  <a:lnTo>
                    <a:pt x="578" y="524"/>
                  </a:lnTo>
                  <a:lnTo>
                    <a:pt x="591" y="517"/>
                  </a:lnTo>
                  <a:lnTo>
                    <a:pt x="593" y="504"/>
                  </a:lnTo>
                  <a:lnTo>
                    <a:pt x="602" y="497"/>
                  </a:lnTo>
                  <a:lnTo>
                    <a:pt x="618" y="487"/>
                  </a:lnTo>
                  <a:lnTo>
                    <a:pt x="629" y="484"/>
                  </a:lnTo>
                  <a:lnTo>
                    <a:pt x="826" y="487"/>
                  </a:lnTo>
                  <a:lnTo>
                    <a:pt x="829" y="481"/>
                  </a:lnTo>
                  <a:lnTo>
                    <a:pt x="826" y="469"/>
                  </a:lnTo>
                  <a:lnTo>
                    <a:pt x="818" y="461"/>
                  </a:lnTo>
                  <a:lnTo>
                    <a:pt x="814" y="447"/>
                  </a:lnTo>
                  <a:lnTo>
                    <a:pt x="811" y="440"/>
                  </a:lnTo>
                  <a:lnTo>
                    <a:pt x="807" y="434"/>
                  </a:lnTo>
                  <a:lnTo>
                    <a:pt x="801" y="422"/>
                  </a:lnTo>
                  <a:lnTo>
                    <a:pt x="798" y="414"/>
                  </a:lnTo>
                  <a:lnTo>
                    <a:pt x="789" y="409"/>
                  </a:lnTo>
                  <a:lnTo>
                    <a:pt x="782" y="402"/>
                  </a:lnTo>
                  <a:lnTo>
                    <a:pt x="787" y="396"/>
                  </a:lnTo>
                  <a:lnTo>
                    <a:pt x="789" y="386"/>
                  </a:lnTo>
                  <a:lnTo>
                    <a:pt x="798" y="376"/>
                  </a:lnTo>
                  <a:lnTo>
                    <a:pt x="804" y="371"/>
                  </a:lnTo>
                  <a:lnTo>
                    <a:pt x="813" y="369"/>
                  </a:lnTo>
                  <a:lnTo>
                    <a:pt x="822" y="362"/>
                  </a:lnTo>
                  <a:lnTo>
                    <a:pt x="827" y="356"/>
                  </a:lnTo>
                  <a:lnTo>
                    <a:pt x="829" y="347"/>
                  </a:lnTo>
                  <a:lnTo>
                    <a:pt x="827" y="336"/>
                  </a:lnTo>
                  <a:lnTo>
                    <a:pt x="826" y="325"/>
                  </a:lnTo>
                  <a:lnTo>
                    <a:pt x="831" y="320"/>
                  </a:lnTo>
                  <a:lnTo>
                    <a:pt x="834" y="307"/>
                  </a:lnTo>
                  <a:lnTo>
                    <a:pt x="846" y="304"/>
                  </a:lnTo>
                  <a:lnTo>
                    <a:pt x="853" y="298"/>
                  </a:lnTo>
                  <a:lnTo>
                    <a:pt x="858" y="289"/>
                  </a:lnTo>
                  <a:lnTo>
                    <a:pt x="861" y="280"/>
                  </a:lnTo>
                  <a:lnTo>
                    <a:pt x="867" y="272"/>
                  </a:lnTo>
                  <a:lnTo>
                    <a:pt x="867" y="260"/>
                  </a:lnTo>
                  <a:lnTo>
                    <a:pt x="881" y="234"/>
                  </a:lnTo>
                  <a:lnTo>
                    <a:pt x="881" y="223"/>
                  </a:lnTo>
                  <a:lnTo>
                    <a:pt x="881" y="214"/>
                  </a:lnTo>
                  <a:lnTo>
                    <a:pt x="869" y="210"/>
                  </a:lnTo>
                  <a:lnTo>
                    <a:pt x="861" y="210"/>
                  </a:lnTo>
                  <a:lnTo>
                    <a:pt x="854" y="210"/>
                  </a:lnTo>
                  <a:lnTo>
                    <a:pt x="836" y="214"/>
                  </a:lnTo>
                  <a:lnTo>
                    <a:pt x="827" y="210"/>
                  </a:lnTo>
                  <a:lnTo>
                    <a:pt x="818" y="202"/>
                  </a:lnTo>
                  <a:lnTo>
                    <a:pt x="813" y="194"/>
                  </a:lnTo>
                  <a:lnTo>
                    <a:pt x="804" y="189"/>
                  </a:lnTo>
                  <a:lnTo>
                    <a:pt x="796" y="183"/>
                  </a:lnTo>
                  <a:lnTo>
                    <a:pt x="786" y="180"/>
                  </a:lnTo>
                  <a:lnTo>
                    <a:pt x="773" y="180"/>
                  </a:lnTo>
                  <a:lnTo>
                    <a:pt x="764" y="180"/>
                  </a:lnTo>
                  <a:lnTo>
                    <a:pt x="756" y="182"/>
                  </a:lnTo>
                  <a:lnTo>
                    <a:pt x="746" y="182"/>
                  </a:lnTo>
                  <a:lnTo>
                    <a:pt x="738" y="182"/>
                  </a:lnTo>
                  <a:lnTo>
                    <a:pt x="731" y="172"/>
                  </a:lnTo>
                  <a:lnTo>
                    <a:pt x="728" y="165"/>
                  </a:lnTo>
                  <a:lnTo>
                    <a:pt x="718" y="160"/>
                  </a:lnTo>
                  <a:lnTo>
                    <a:pt x="691" y="147"/>
                  </a:lnTo>
                  <a:lnTo>
                    <a:pt x="682" y="148"/>
                  </a:lnTo>
                  <a:lnTo>
                    <a:pt x="674" y="155"/>
                  </a:lnTo>
                  <a:lnTo>
                    <a:pt x="662" y="152"/>
                  </a:lnTo>
                  <a:lnTo>
                    <a:pt x="651" y="148"/>
                  </a:lnTo>
                  <a:lnTo>
                    <a:pt x="636" y="142"/>
                  </a:lnTo>
                  <a:lnTo>
                    <a:pt x="624" y="140"/>
                  </a:lnTo>
                  <a:lnTo>
                    <a:pt x="618" y="140"/>
                  </a:lnTo>
                  <a:lnTo>
                    <a:pt x="606" y="132"/>
                  </a:lnTo>
                  <a:lnTo>
                    <a:pt x="598" y="134"/>
                  </a:lnTo>
                  <a:lnTo>
                    <a:pt x="591" y="143"/>
                  </a:lnTo>
                  <a:lnTo>
                    <a:pt x="582" y="148"/>
                  </a:lnTo>
                  <a:lnTo>
                    <a:pt x="576" y="155"/>
                  </a:lnTo>
                  <a:lnTo>
                    <a:pt x="569" y="160"/>
                  </a:lnTo>
                  <a:lnTo>
                    <a:pt x="561" y="155"/>
                  </a:lnTo>
                  <a:lnTo>
                    <a:pt x="553" y="152"/>
                  </a:lnTo>
                  <a:lnTo>
                    <a:pt x="544" y="148"/>
                  </a:lnTo>
                  <a:lnTo>
                    <a:pt x="533" y="147"/>
                  </a:lnTo>
                  <a:lnTo>
                    <a:pt x="524" y="152"/>
                  </a:lnTo>
                  <a:lnTo>
                    <a:pt x="516" y="152"/>
                  </a:lnTo>
                  <a:lnTo>
                    <a:pt x="511" y="162"/>
                  </a:lnTo>
                  <a:lnTo>
                    <a:pt x="501" y="160"/>
                  </a:lnTo>
                  <a:lnTo>
                    <a:pt x="496" y="147"/>
                  </a:lnTo>
                  <a:lnTo>
                    <a:pt x="488" y="147"/>
                  </a:lnTo>
                  <a:lnTo>
                    <a:pt x="481" y="142"/>
                  </a:lnTo>
                  <a:lnTo>
                    <a:pt x="473" y="142"/>
                  </a:lnTo>
                  <a:lnTo>
                    <a:pt x="469" y="132"/>
                  </a:lnTo>
                  <a:lnTo>
                    <a:pt x="458" y="128"/>
                  </a:lnTo>
                  <a:lnTo>
                    <a:pt x="444" y="128"/>
                  </a:lnTo>
                  <a:lnTo>
                    <a:pt x="435" y="132"/>
                  </a:lnTo>
                  <a:lnTo>
                    <a:pt x="430" y="123"/>
                  </a:lnTo>
                  <a:lnTo>
                    <a:pt x="411" y="115"/>
                  </a:lnTo>
                  <a:lnTo>
                    <a:pt x="406" y="110"/>
                  </a:lnTo>
                  <a:lnTo>
                    <a:pt x="401" y="100"/>
                  </a:lnTo>
                  <a:lnTo>
                    <a:pt x="393" y="92"/>
                  </a:lnTo>
                  <a:lnTo>
                    <a:pt x="391" y="83"/>
                  </a:lnTo>
                  <a:lnTo>
                    <a:pt x="388" y="70"/>
                  </a:lnTo>
                  <a:lnTo>
                    <a:pt x="376" y="61"/>
                  </a:lnTo>
                  <a:lnTo>
                    <a:pt x="368" y="53"/>
                  </a:lnTo>
                  <a:lnTo>
                    <a:pt x="278" y="53"/>
                  </a:lnTo>
                  <a:lnTo>
                    <a:pt x="248" y="52"/>
                  </a:lnTo>
                  <a:lnTo>
                    <a:pt x="221" y="20"/>
                  </a:lnTo>
                  <a:lnTo>
                    <a:pt x="201" y="0"/>
                  </a:lnTo>
                  <a:lnTo>
                    <a:pt x="181" y="20"/>
                  </a:lnTo>
                  <a:lnTo>
                    <a:pt x="190" y="21"/>
                  </a:lnTo>
                  <a:lnTo>
                    <a:pt x="198" y="21"/>
                  </a:lnTo>
                  <a:lnTo>
                    <a:pt x="210" y="30"/>
                  </a:lnTo>
                  <a:lnTo>
                    <a:pt x="195" y="47"/>
                  </a:lnTo>
                  <a:lnTo>
                    <a:pt x="186" y="52"/>
                  </a:lnTo>
                  <a:lnTo>
                    <a:pt x="173" y="40"/>
                  </a:lnTo>
                  <a:lnTo>
                    <a:pt x="163" y="37"/>
                  </a:lnTo>
                  <a:lnTo>
                    <a:pt x="113" y="0"/>
                  </a:lnTo>
                  <a:lnTo>
                    <a:pt x="128" y="25"/>
                  </a:lnTo>
                  <a:lnTo>
                    <a:pt x="130" y="33"/>
                  </a:lnTo>
                  <a:lnTo>
                    <a:pt x="118" y="47"/>
                  </a:lnTo>
                  <a:lnTo>
                    <a:pt x="110" y="61"/>
                  </a:lnTo>
                  <a:lnTo>
                    <a:pt x="106" y="80"/>
                  </a:lnTo>
                  <a:lnTo>
                    <a:pt x="97" y="88"/>
                  </a:lnTo>
                  <a:lnTo>
                    <a:pt x="88" y="123"/>
                  </a:lnTo>
                  <a:lnTo>
                    <a:pt x="75" y="127"/>
                  </a:lnTo>
                  <a:lnTo>
                    <a:pt x="66" y="142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849294" y="3483312"/>
              <a:ext cx="167165" cy="193621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0" y="33"/>
                </a:cxn>
                <a:cxn ang="0">
                  <a:pos x="28" y="52"/>
                </a:cxn>
                <a:cxn ang="0">
                  <a:pos x="28" y="102"/>
                </a:cxn>
                <a:cxn ang="0">
                  <a:pos x="13" y="117"/>
                </a:cxn>
                <a:cxn ang="0">
                  <a:pos x="0" y="140"/>
                </a:cxn>
                <a:cxn ang="0">
                  <a:pos x="12" y="164"/>
                </a:cxn>
                <a:cxn ang="0">
                  <a:pos x="17" y="185"/>
                </a:cxn>
                <a:cxn ang="0">
                  <a:pos x="35" y="209"/>
                </a:cxn>
                <a:cxn ang="0">
                  <a:pos x="54" y="199"/>
                </a:cxn>
                <a:cxn ang="0">
                  <a:pos x="61" y="174"/>
                </a:cxn>
                <a:cxn ang="0">
                  <a:pos x="68" y="154"/>
                </a:cxn>
                <a:cxn ang="0">
                  <a:pos x="61" y="137"/>
                </a:cxn>
                <a:cxn ang="0">
                  <a:pos x="48" y="120"/>
                </a:cxn>
                <a:cxn ang="0">
                  <a:pos x="74" y="60"/>
                </a:cxn>
                <a:cxn ang="0">
                  <a:pos x="96" y="45"/>
                </a:cxn>
                <a:cxn ang="0">
                  <a:pos x="130" y="28"/>
                </a:cxn>
                <a:cxn ang="0">
                  <a:pos x="130" y="41"/>
                </a:cxn>
                <a:cxn ang="0">
                  <a:pos x="116" y="70"/>
                </a:cxn>
                <a:cxn ang="0">
                  <a:pos x="101" y="82"/>
                </a:cxn>
                <a:cxn ang="0">
                  <a:pos x="102" y="112"/>
                </a:cxn>
                <a:cxn ang="0">
                  <a:pos x="102" y="123"/>
                </a:cxn>
                <a:cxn ang="0">
                  <a:pos x="151" y="174"/>
                </a:cxn>
                <a:cxn ang="0">
                  <a:pos x="151" y="154"/>
                </a:cxn>
                <a:cxn ang="0">
                  <a:pos x="121" y="130"/>
                </a:cxn>
                <a:cxn ang="0">
                  <a:pos x="130" y="123"/>
                </a:cxn>
                <a:cxn ang="0">
                  <a:pos x="151" y="134"/>
                </a:cxn>
                <a:cxn ang="0">
                  <a:pos x="166" y="140"/>
                </a:cxn>
                <a:cxn ang="0">
                  <a:pos x="185" y="123"/>
                </a:cxn>
                <a:cxn ang="0">
                  <a:pos x="166" y="90"/>
                </a:cxn>
                <a:cxn ang="0">
                  <a:pos x="178" y="60"/>
                </a:cxn>
                <a:cxn ang="0">
                  <a:pos x="193" y="41"/>
                </a:cxn>
                <a:cxn ang="0">
                  <a:pos x="181" y="25"/>
                </a:cxn>
                <a:cxn ang="0">
                  <a:pos x="186" y="3"/>
                </a:cxn>
              </a:cxnLst>
              <a:rect l="0" t="0" r="r" b="b"/>
              <a:pathLst>
                <a:path w="194" h="215">
                  <a:moveTo>
                    <a:pt x="186" y="3"/>
                  </a:moveTo>
                  <a:lnTo>
                    <a:pt x="97" y="0"/>
                  </a:lnTo>
                  <a:lnTo>
                    <a:pt x="12" y="0"/>
                  </a:lnTo>
                  <a:lnTo>
                    <a:pt x="10" y="33"/>
                  </a:lnTo>
                  <a:lnTo>
                    <a:pt x="10" y="41"/>
                  </a:lnTo>
                  <a:lnTo>
                    <a:pt x="28" y="52"/>
                  </a:lnTo>
                  <a:lnTo>
                    <a:pt x="25" y="78"/>
                  </a:lnTo>
                  <a:lnTo>
                    <a:pt x="28" y="102"/>
                  </a:lnTo>
                  <a:lnTo>
                    <a:pt x="25" y="107"/>
                  </a:lnTo>
                  <a:lnTo>
                    <a:pt x="13" y="117"/>
                  </a:lnTo>
                  <a:lnTo>
                    <a:pt x="8" y="127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12" y="164"/>
                  </a:lnTo>
                  <a:lnTo>
                    <a:pt x="17" y="174"/>
                  </a:lnTo>
                  <a:lnTo>
                    <a:pt x="17" y="185"/>
                  </a:lnTo>
                  <a:lnTo>
                    <a:pt x="27" y="191"/>
                  </a:lnTo>
                  <a:lnTo>
                    <a:pt x="35" y="209"/>
                  </a:lnTo>
                  <a:lnTo>
                    <a:pt x="45" y="214"/>
                  </a:lnTo>
                  <a:lnTo>
                    <a:pt x="54" y="199"/>
                  </a:lnTo>
                  <a:lnTo>
                    <a:pt x="54" y="182"/>
                  </a:lnTo>
                  <a:lnTo>
                    <a:pt x="61" y="174"/>
                  </a:lnTo>
                  <a:lnTo>
                    <a:pt x="70" y="167"/>
                  </a:lnTo>
                  <a:lnTo>
                    <a:pt x="68" y="154"/>
                  </a:lnTo>
                  <a:lnTo>
                    <a:pt x="70" y="147"/>
                  </a:lnTo>
                  <a:lnTo>
                    <a:pt x="61" y="137"/>
                  </a:lnTo>
                  <a:lnTo>
                    <a:pt x="54" y="130"/>
                  </a:lnTo>
                  <a:lnTo>
                    <a:pt x="48" y="120"/>
                  </a:lnTo>
                  <a:lnTo>
                    <a:pt x="59" y="92"/>
                  </a:lnTo>
                  <a:lnTo>
                    <a:pt x="74" y="60"/>
                  </a:lnTo>
                  <a:lnTo>
                    <a:pt x="89" y="54"/>
                  </a:lnTo>
                  <a:lnTo>
                    <a:pt x="96" y="45"/>
                  </a:lnTo>
                  <a:lnTo>
                    <a:pt x="106" y="37"/>
                  </a:lnTo>
                  <a:lnTo>
                    <a:pt x="130" y="28"/>
                  </a:lnTo>
                  <a:lnTo>
                    <a:pt x="137" y="37"/>
                  </a:lnTo>
                  <a:lnTo>
                    <a:pt x="130" y="41"/>
                  </a:lnTo>
                  <a:lnTo>
                    <a:pt x="106" y="67"/>
                  </a:lnTo>
                  <a:lnTo>
                    <a:pt x="116" y="70"/>
                  </a:lnTo>
                  <a:lnTo>
                    <a:pt x="116" y="78"/>
                  </a:lnTo>
                  <a:lnTo>
                    <a:pt x="101" y="82"/>
                  </a:lnTo>
                  <a:lnTo>
                    <a:pt x="97" y="100"/>
                  </a:lnTo>
                  <a:lnTo>
                    <a:pt x="102" y="112"/>
                  </a:lnTo>
                  <a:lnTo>
                    <a:pt x="116" y="120"/>
                  </a:lnTo>
                  <a:lnTo>
                    <a:pt x="102" y="123"/>
                  </a:lnTo>
                  <a:lnTo>
                    <a:pt x="126" y="147"/>
                  </a:lnTo>
                  <a:lnTo>
                    <a:pt x="151" y="174"/>
                  </a:lnTo>
                  <a:lnTo>
                    <a:pt x="158" y="157"/>
                  </a:lnTo>
                  <a:lnTo>
                    <a:pt x="151" y="154"/>
                  </a:lnTo>
                  <a:lnTo>
                    <a:pt x="132" y="130"/>
                  </a:lnTo>
                  <a:lnTo>
                    <a:pt x="121" y="130"/>
                  </a:lnTo>
                  <a:lnTo>
                    <a:pt x="121" y="123"/>
                  </a:lnTo>
                  <a:lnTo>
                    <a:pt x="130" y="123"/>
                  </a:lnTo>
                  <a:lnTo>
                    <a:pt x="139" y="127"/>
                  </a:lnTo>
                  <a:lnTo>
                    <a:pt x="151" y="134"/>
                  </a:lnTo>
                  <a:lnTo>
                    <a:pt x="158" y="144"/>
                  </a:lnTo>
                  <a:lnTo>
                    <a:pt x="166" y="140"/>
                  </a:lnTo>
                  <a:lnTo>
                    <a:pt x="174" y="127"/>
                  </a:lnTo>
                  <a:lnTo>
                    <a:pt x="185" y="123"/>
                  </a:lnTo>
                  <a:lnTo>
                    <a:pt x="185" y="110"/>
                  </a:lnTo>
                  <a:lnTo>
                    <a:pt x="166" y="90"/>
                  </a:lnTo>
                  <a:lnTo>
                    <a:pt x="170" y="74"/>
                  </a:lnTo>
                  <a:lnTo>
                    <a:pt x="178" y="60"/>
                  </a:lnTo>
                  <a:lnTo>
                    <a:pt x="185" y="50"/>
                  </a:lnTo>
                  <a:lnTo>
                    <a:pt x="193" y="41"/>
                  </a:lnTo>
                  <a:lnTo>
                    <a:pt x="188" y="32"/>
                  </a:lnTo>
                  <a:lnTo>
                    <a:pt x="181" y="25"/>
                  </a:lnTo>
                  <a:lnTo>
                    <a:pt x="186" y="15"/>
                  </a:lnTo>
                  <a:lnTo>
                    <a:pt x="186" y="3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05304" y="3640009"/>
              <a:ext cx="45669" cy="35122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34" y="16"/>
                </a:cxn>
                <a:cxn ang="0">
                  <a:pos x="43" y="16"/>
                </a:cxn>
                <a:cxn ang="0">
                  <a:pos x="52" y="26"/>
                </a:cxn>
                <a:cxn ang="0">
                  <a:pos x="26" y="38"/>
                </a:cxn>
                <a:cxn ang="0">
                  <a:pos x="10" y="31"/>
                </a:cxn>
                <a:cxn ang="0">
                  <a:pos x="0" y="26"/>
                </a:cxn>
                <a:cxn ang="0">
                  <a:pos x="5" y="19"/>
                </a:cxn>
                <a:cxn ang="0">
                  <a:pos x="14" y="9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1" y="7"/>
                </a:cxn>
              </a:cxnLst>
              <a:rect l="0" t="0" r="r" b="b"/>
              <a:pathLst>
                <a:path w="53" h="39">
                  <a:moveTo>
                    <a:pt x="31" y="7"/>
                  </a:moveTo>
                  <a:lnTo>
                    <a:pt x="34" y="16"/>
                  </a:lnTo>
                  <a:lnTo>
                    <a:pt x="43" y="16"/>
                  </a:lnTo>
                  <a:lnTo>
                    <a:pt x="52" y="26"/>
                  </a:lnTo>
                  <a:lnTo>
                    <a:pt x="26" y="38"/>
                  </a:lnTo>
                  <a:lnTo>
                    <a:pt x="10" y="31"/>
                  </a:lnTo>
                  <a:lnTo>
                    <a:pt x="0" y="26"/>
                  </a:lnTo>
                  <a:lnTo>
                    <a:pt x="5" y="19"/>
                  </a:lnTo>
                  <a:lnTo>
                    <a:pt x="14" y="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1" y="7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757096" y="2523311"/>
              <a:ext cx="68935" cy="37823"/>
            </a:xfrm>
            <a:custGeom>
              <a:avLst/>
              <a:gdLst/>
              <a:ahLst/>
              <a:cxnLst>
                <a:cxn ang="0">
                  <a:pos x="64" y="26"/>
                </a:cxn>
                <a:cxn ang="0">
                  <a:pos x="54" y="29"/>
                </a:cxn>
                <a:cxn ang="0">
                  <a:pos x="49" y="41"/>
                </a:cxn>
                <a:cxn ang="0">
                  <a:pos x="32" y="36"/>
                </a:cxn>
                <a:cxn ang="0">
                  <a:pos x="27" y="34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10" y="10"/>
                </a:cxn>
                <a:cxn ang="0">
                  <a:pos x="0" y="13"/>
                </a:cxn>
                <a:cxn ang="0">
                  <a:pos x="1" y="6"/>
                </a:cxn>
                <a:cxn ang="0">
                  <a:pos x="10" y="6"/>
                </a:cxn>
                <a:cxn ang="0">
                  <a:pos x="21" y="0"/>
                </a:cxn>
                <a:cxn ang="0">
                  <a:pos x="30" y="0"/>
                </a:cxn>
                <a:cxn ang="0">
                  <a:pos x="54" y="6"/>
                </a:cxn>
                <a:cxn ang="0">
                  <a:pos x="60" y="13"/>
                </a:cxn>
                <a:cxn ang="0">
                  <a:pos x="62" y="6"/>
                </a:cxn>
                <a:cxn ang="0">
                  <a:pos x="71" y="6"/>
                </a:cxn>
                <a:cxn ang="0">
                  <a:pos x="79" y="11"/>
                </a:cxn>
                <a:cxn ang="0">
                  <a:pos x="72" y="18"/>
                </a:cxn>
                <a:cxn ang="0">
                  <a:pos x="64" y="26"/>
                </a:cxn>
              </a:cxnLst>
              <a:rect l="0" t="0" r="r" b="b"/>
              <a:pathLst>
                <a:path w="80" h="42">
                  <a:moveTo>
                    <a:pt x="64" y="26"/>
                  </a:moveTo>
                  <a:lnTo>
                    <a:pt x="54" y="29"/>
                  </a:lnTo>
                  <a:lnTo>
                    <a:pt x="49" y="41"/>
                  </a:lnTo>
                  <a:lnTo>
                    <a:pt x="32" y="36"/>
                  </a:lnTo>
                  <a:lnTo>
                    <a:pt x="27" y="34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10" y="10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6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54" y="6"/>
                  </a:lnTo>
                  <a:lnTo>
                    <a:pt x="60" y="13"/>
                  </a:lnTo>
                  <a:lnTo>
                    <a:pt x="62" y="6"/>
                  </a:lnTo>
                  <a:lnTo>
                    <a:pt x="71" y="6"/>
                  </a:lnTo>
                  <a:lnTo>
                    <a:pt x="79" y="11"/>
                  </a:lnTo>
                  <a:lnTo>
                    <a:pt x="72" y="18"/>
                  </a:lnTo>
                  <a:lnTo>
                    <a:pt x="64" y="26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660587" y="2500797"/>
              <a:ext cx="132698" cy="143190"/>
            </a:xfrm>
            <a:custGeom>
              <a:avLst/>
              <a:gdLst/>
              <a:ahLst/>
              <a:cxnLst>
                <a:cxn ang="0">
                  <a:pos x="118" y="153"/>
                </a:cxn>
                <a:cxn ang="0">
                  <a:pos x="103" y="148"/>
                </a:cxn>
                <a:cxn ang="0">
                  <a:pos x="95" y="150"/>
                </a:cxn>
                <a:cxn ang="0">
                  <a:pos x="75" y="133"/>
                </a:cxn>
                <a:cxn ang="0">
                  <a:pos x="75" y="124"/>
                </a:cxn>
                <a:cxn ang="0">
                  <a:pos x="69" y="133"/>
                </a:cxn>
                <a:cxn ang="0">
                  <a:pos x="30" y="113"/>
                </a:cxn>
                <a:cxn ang="0">
                  <a:pos x="8" y="81"/>
                </a:cxn>
                <a:cxn ang="0">
                  <a:pos x="8" y="70"/>
                </a:cxn>
                <a:cxn ang="0">
                  <a:pos x="0" y="58"/>
                </a:cxn>
                <a:cxn ang="0">
                  <a:pos x="0" y="37"/>
                </a:cxn>
                <a:cxn ang="0">
                  <a:pos x="1" y="28"/>
                </a:cxn>
                <a:cxn ang="0">
                  <a:pos x="8" y="13"/>
                </a:cxn>
                <a:cxn ang="0">
                  <a:pos x="15" y="10"/>
                </a:cxn>
                <a:cxn ang="0">
                  <a:pos x="20" y="0"/>
                </a:cxn>
                <a:cxn ang="0">
                  <a:pos x="44" y="3"/>
                </a:cxn>
                <a:cxn ang="0">
                  <a:pos x="53" y="8"/>
                </a:cxn>
                <a:cxn ang="0">
                  <a:pos x="53" y="18"/>
                </a:cxn>
                <a:cxn ang="0">
                  <a:pos x="68" y="32"/>
                </a:cxn>
                <a:cxn ang="0">
                  <a:pos x="89" y="52"/>
                </a:cxn>
                <a:cxn ang="0">
                  <a:pos x="107" y="58"/>
                </a:cxn>
                <a:cxn ang="0">
                  <a:pos x="118" y="63"/>
                </a:cxn>
                <a:cxn ang="0">
                  <a:pos x="107" y="75"/>
                </a:cxn>
                <a:cxn ang="0">
                  <a:pos x="120" y="86"/>
                </a:cxn>
                <a:cxn ang="0">
                  <a:pos x="133" y="81"/>
                </a:cxn>
                <a:cxn ang="0">
                  <a:pos x="139" y="88"/>
                </a:cxn>
                <a:cxn ang="0">
                  <a:pos x="130" y="99"/>
                </a:cxn>
                <a:cxn ang="0">
                  <a:pos x="114" y="95"/>
                </a:cxn>
                <a:cxn ang="0">
                  <a:pos x="105" y="101"/>
                </a:cxn>
                <a:cxn ang="0">
                  <a:pos x="107" y="121"/>
                </a:cxn>
                <a:cxn ang="0">
                  <a:pos x="114" y="130"/>
                </a:cxn>
                <a:cxn ang="0">
                  <a:pos x="118" y="139"/>
                </a:cxn>
                <a:cxn ang="0">
                  <a:pos x="126" y="144"/>
                </a:cxn>
                <a:cxn ang="0">
                  <a:pos x="141" y="148"/>
                </a:cxn>
                <a:cxn ang="0">
                  <a:pos x="146" y="139"/>
                </a:cxn>
                <a:cxn ang="0">
                  <a:pos x="153" y="144"/>
                </a:cxn>
                <a:cxn ang="0">
                  <a:pos x="150" y="158"/>
                </a:cxn>
                <a:cxn ang="0">
                  <a:pos x="134" y="153"/>
                </a:cxn>
                <a:cxn ang="0">
                  <a:pos x="118" y="153"/>
                </a:cxn>
              </a:cxnLst>
              <a:rect l="0" t="0" r="r" b="b"/>
              <a:pathLst>
                <a:path w="154" h="159">
                  <a:moveTo>
                    <a:pt x="118" y="153"/>
                  </a:moveTo>
                  <a:lnTo>
                    <a:pt x="103" y="148"/>
                  </a:lnTo>
                  <a:lnTo>
                    <a:pt x="95" y="150"/>
                  </a:lnTo>
                  <a:lnTo>
                    <a:pt x="75" y="133"/>
                  </a:lnTo>
                  <a:lnTo>
                    <a:pt x="75" y="124"/>
                  </a:lnTo>
                  <a:lnTo>
                    <a:pt x="69" y="133"/>
                  </a:lnTo>
                  <a:lnTo>
                    <a:pt x="30" y="113"/>
                  </a:lnTo>
                  <a:lnTo>
                    <a:pt x="8" y="81"/>
                  </a:lnTo>
                  <a:lnTo>
                    <a:pt x="8" y="70"/>
                  </a:lnTo>
                  <a:lnTo>
                    <a:pt x="0" y="58"/>
                  </a:lnTo>
                  <a:lnTo>
                    <a:pt x="0" y="37"/>
                  </a:lnTo>
                  <a:lnTo>
                    <a:pt x="1" y="28"/>
                  </a:lnTo>
                  <a:lnTo>
                    <a:pt x="8" y="13"/>
                  </a:lnTo>
                  <a:lnTo>
                    <a:pt x="15" y="10"/>
                  </a:lnTo>
                  <a:lnTo>
                    <a:pt x="20" y="0"/>
                  </a:lnTo>
                  <a:lnTo>
                    <a:pt x="44" y="3"/>
                  </a:lnTo>
                  <a:lnTo>
                    <a:pt x="53" y="8"/>
                  </a:lnTo>
                  <a:lnTo>
                    <a:pt x="53" y="18"/>
                  </a:lnTo>
                  <a:lnTo>
                    <a:pt x="68" y="32"/>
                  </a:lnTo>
                  <a:lnTo>
                    <a:pt x="89" y="52"/>
                  </a:lnTo>
                  <a:lnTo>
                    <a:pt x="107" y="58"/>
                  </a:lnTo>
                  <a:lnTo>
                    <a:pt x="118" y="63"/>
                  </a:lnTo>
                  <a:lnTo>
                    <a:pt x="107" y="75"/>
                  </a:lnTo>
                  <a:lnTo>
                    <a:pt x="120" y="86"/>
                  </a:lnTo>
                  <a:lnTo>
                    <a:pt x="133" y="81"/>
                  </a:lnTo>
                  <a:lnTo>
                    <a:pt x="139" y="88"/>
                  </a:lnTo>
                  <a:lnTo>
                    <a:pt x="130" y="99"/>
                  </a:lnTo>
                  <a:lnTo>
                    <a:pt x="114" y="95"/>
                  </a:lnTo>
                  <a:lnTo>
                    <a:pt x="105" y="101"/>
                  </a:lnTo>
                  <a:lnTo>
                    <a:pt x="107" y="121"/>
                  </a:lnTo>
                  <a:lnTo>
                    <a:pt x="114" y="130"/>
                  </a:lnTo>
                  <a:lnTo>
                    <a:pt x="118" y="139"/>
                  </a:lnTo>
                  <a:lnTo>
                    <a:pt x="126" y="144"/>
                  </a:lnTo>
                  <a:lnTo>
                    <a:pt x="141" y="148"/>
                  </a:lnTo>
                  <a:lnTo>
                    <a:pt x="146" y="139"/>
                  </a:lnTo>
                  <a:lnTo>
                    <a:pt x="153" y="144"/>
                  </a:lnTo>
                  <a:lnTo>
                    <a:pt x="150" y="158"/>
                  </a:lnTo>
                  <a:lnTo>
                    <a:pt x="134" y="153"/>
                  </a:lnTo>
                  <a:lnTo>
                    <a:pt x="118" y="153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801902" y="2541322"/>
              <a:ext cx="87029" cy="122476"/>
            </a:xfrm>
            <a:custGeom>
              <a:avLst/>
              <a:gdLst/>
              <a:ahLst/>
              <a:cxnLst>
                <a:cxn ang="0">
                  <a:pos x="75" y="108"/>
                </a:cxn>
                <a:cxn ang="0">
                  <a:pos x="83" y="98"/>
                </a:cxn>
                <a:cxn ang="0">
                  <a:pos x="80" y="85"/>
                </a:cxn>
                <a:cxn ang="0">
                  <a:pos x="88" y="85"/>
                </a:cxn>
                <a:cxn ang="0">
                  <a:pos x="88" y="98"/>
                </a:cxn>
                <a:cxn ang="0">
                  <a:pos x="100" y="105"/>
                </a:cxn>
                <a:cxn ang="0">
                  <a:pos x="97" y="121"/>
                </a:cxn>
                <a:cxn ang="0">
                  <a:pos x="92" y="130"/>
                </a:cxn>
                <a:cxn ang="0">
                  <a:pos x="83" y="125"/>
                </a:cxn>
                <a:cxn ang="0">
                  <a:pos x="75" y="130"/>
                </a:cxn>
                <a:cxn ang="0">
                  <a:pos x="66" y="130"/>
                </a:cxn>
                <a:cxn ang="0">
                  <a:pos x="55" y="135"/>
                </a:cxn>
                <a:cxn ang="0">
                  <a:pos x="40" y="135"/>
                </a:cxn>
                <a:cxn ang="0">
                  <a:pos x="50" y="125"/>
                </a:cxn>
                <a:cxn ang="0">
                  <a:pos x="43" y="121"/>
                </a:cxn>
                <a:cxn ang="0">
                  <a:pos x="53" y="116"/>
                </a:cxn>
                <a:cxn ang="0">
                  <a:pos x="46" y="110"/>
                </a:cxn>
                <a:cxn ang="0">
                  <a:pos x="33" y="110"/>
                </a:cxn>
                <a:cxn ang="0">
                  <a:pos x="21" y="108"/>
                </a:cxn>
                <a:cxn ang="0">
                  <a:pos x="17" y="100"/>
                </a:cxn>
                <a:cxn ang="0">
                  <a:pos x="6" y="100"/>
                </a:cxn>
                <a:cxn ang="0">
                  <a:pos x="0" y="80"/>
                </a:cxn>
                <a:cxn ang="0">
                  <a:pos x="10" y="46"/>
                </a:cxn>
                <a:cxn ang="0">
                  <a:pos x="17" y="41"/>
                </a:cxn>
                <a:cxn ang="0">
                  <a:pos x="15" y="21"/>
                </a:cxn>
                <a:cxn ang="0">
                  <a:pos x="23" y="17"/>
                </a:cxn>
                <a:cxn ang="0">
                  <a:pos x="33" y="12"/>
                </a:cxn>
                <a:cxn ang="0">
                  <a:pos x="33" y="1"/>
                </a:cxn>
                <a:cxn ang="0">
                  <a:pos x="43" y="0"/>
                </a:cxn>
                <a:cxn ang="0">
                  <a:pos x="41" y="6"/>
                </a:cxn>
                <a:cxn ang="0">
                  <a:pos x="43" y="15"/>
                </a:cxn>
                <a:cxn ang="0">
                  <a:pos x="48" y="3"/>
                </a:cxn>
                <a:cxn ang="0">
                  <a:pos x="53" y="12"/>
                </a:cxn>
                <a:cxn ang="0">
                  <a:pos x="46" y="25"/>
                </a:cxn>
                <a:cxn ang="0">
                  <a:pos x="60" y="26"/>
                </a:cxn>
                <a:cxn ang="0">
                  <a:pos x="53" y="32"/>
                </a:cxn>
                <a:cxn ang="0">
                  <a:pos x="55" y="50"/>
                </a:cxn>
                <a:cxn ang="0">
                  <a:pos x="50" y="55"/>
                </a:cxn>
                <a:cxn ang="0">
                  <a:pos x="55" y="70"/>
                </a:cxn>
                <a:cxn ang="0">
                  <a:pos x="61" y="75"/>
                </a:cxn>
                <a:cxn ang="0">
                  <a:pos x="65" y="85"/>
                </a:cxn>
                <a:cxn ang="0">
                  <a:pos x="60" y="93"/>
                </a:cxn>
                <a:cxn ang="0">
                  <a:pos x="70" y="100"/>
                </a:cxn>
                <a:cxn ang="0">
                  <a:pos x="66" y="108"/>
                </a:cxn>
                <a:cxn ang="0">
                  <a:pos x="75" y="108"/>
                </a:cxn>
              </a:cxnLst>
              <a:rect l="0" t="0" r="r" b="b"/>
              <a:pathLst>
                <a:path w="101" h="136">
                  <a:moveTo>
                    <a:pt x="75" y="108"/>
                  </a:moveTo>
                  <a:lnTo>
                    <a:pt x="83" y="98"/>
                  </a:lnTo>
                  <a:lnTo>
                    <a:pt x="80" y="85"/>
                  </a:lnTo>
                  <a:lnTo>
                    <a:pt x="88" y="85"/>
                  </a:lnTo>
                  <a:lnTo>
                    <a:pt x="88" y="98"/>
                  </a:lnTo>
                  <a:lnTo>
                    <a:pt x="100" y="105"/>
                  </a:lnTo>
                  <a:lnTo>
                    <a:pt x="97" y="121"/>
                  </a:lnTo>
                  <a:lnTo>
                    <a:pt x="92" y="130"/>
                  </a:lnTo>
                  <a:lnTo>
                    <a:pt x="83" y="125"/>
                  </a:lnTo>
                  <a:lnTo>
                    <a:pt x="75" y="130"/>
                  </a:lnTo>
                  <a:lnTo>
                    <a:pt x="66" y="130"/>
                  </a:lnTo>
                  <a:lnTo>
                    <a:pt x="55" y="135"/>
                  </a:lnTo>
                  <a:lnTo>
                    <a:pt x="40" y="135"/>
                  </a:lnTo>
                  <a:lnTo>
                    <a:pt x="50" y="125"/>
                  </a:lnTo>
                  <a:lnTo>
                    <a:pt x="43" y="121"/>
                  </a:lnTo>
                  <a:lnTo>
                    <a:pt x="53" y="116"/>
                  </a:lnTo>
                  <a:lnTo>
                    <a:pt x="46" y="110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7" y="100"/>
                  </a:lnTo>
                  <a:lnTo>
                    <a:pt x="6" y="100"/>
                  </a:lnTo>
                  <a:lnTo>
                    <a:pt x="0" y="80"/>
                  </a:lnTo>
                  <a:lnTo>
                    <a:pt x="10" y="46"/>
                  </a:lnTo>
                  <a:lnTo>
                    <a:pt x="17" y="41"/>
                  </a:lnTo>
                  <a:lnTo>
                    <a:pt x="15" y="21"/>
                  </a:lnTo>
                  <a:lnTo>
                    <a:pt x="23" y="17"/>
                  </a:lnTo>
                  <a:lnTo>
                    <a:pt x="33" y="12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1" y="6"/>
                  </a:lnTo>
                  <a:lnTo>
                    <a:pt x="43" y="15"/>
                  </a:lnTo>
                  <a:lnTo>
                    <a:pt x="48" y="3"/>
                  </a:lnTo>
                  <a:lnTo>
                    <a:pt x="53" y="12"/>
                  </a:lnTo>
                  <a:lnTo>
                    <a:pt x="46" y="25"/>
                  </a:lnTo>
                  <a:lnTo>
                    <a:pt x="60" y="26"/>
                  </a:lnTo>
                  <a:lnTo>
                    <a:pt x="53" y="32"/>
                  </a:lnTo>
                  <a:lnTo>
                    <a:pt x="55" y="50"/>
                  </a:lnTo>
                  <a:lnTo>
                    <a:pt x="50" y="55"/>
                  </a:lnTo>
                  <a:lnTo>
                    <a:pt x="55" y="70"/>
                  </a:lnTo>
                  <a:lnTo>
                    <a:pt x="61" y="75"/>
                  </a:lnTo>
                  <a:lnTo>
                    <a:pt x="65" y="85"/>
                  </a:lnTo>
                  <a:lnTo>
                    <a:pt x="60" y="93"/>
                  </a:lnTo>
                  <a:lnTo>
                    <a:pt x="70" y="100"/>
                  </a:lnTo>
                  <a:lnTo>
                    <a:pt x="66" y="108"/>
                  </a:lnTo>
                  <a:lnTo>
                    <a:pt x="75" y="108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863943" y="2515206"/>
              <a:ext cx="37052" cy="45928"/>
            </a:xfrm>
            <a:custGeom>
              <a:avLst/>
              <a:gdLst/>
              <a:ahLst/>
              <a:cxnLst>
                <a:cxn ang="0">
                  <a:pos x="42" y="27"/>
                </a:cxn>
                <a:cxn ang="0">
                  <a:pos x="42" y="20"/>
                </a:cxn>
                <a:cxn ang="0">
                  <a:pos x="34" y="18"/>
                </a:cxn>
                <a:cxn ang="0">
                  <a:pos x="32" y="8"/>
                </a:cxn>
                <a:cxn ang="0">
                  <a:pos x="13" y="0"/>
                </a:cxn>
                <a:cxn ang="0">
                  <a:pos x="1" y="6"/>
                </a:cxn>
                <a:cxn ang="0">
                  <a:pos x="0" y="20"/>
                </a:cxn>
                <a:cxn ang="0">
                  <a:pos x="5" y="28"/>
                </a:cxn>
                <a:cxn ang="0">
                  <a:pos x="6" y="38"/>
                </a:cxn>
                <a:cxn ang="0">
                  <a:pos x="13" y="50"/>
                </a:cxn>
                <a:cxn ang="0">
                  <a:pos x="21" y="43"/>
                </a:cxn>
                <a:cxn ang="0">
                  <a:pos x="32" y="42"/>
                </a:cxn>
                <a:cxn ang="0">
                  <a:pos x="42" y="27"/>
                </a:cxn>
              </a:cxnLst>
              <a:rect l="0" t="0" r="r" b="b"/>
              <a:pathLst>
                <a:path w="43" h="51">
                  <a:moveTo>
                    <a:pt x="42" y="27"/>
                  </a:moveTo>
                  <a:lnTo>
                    <a:pt x="42" y="20"/>
                  </a:lnTo>
                  <a:lnTo>
                    <a:pt x="34" y="18"/>
                  </a:lnTo>
                  <a:lnTo>
                    <a:pt x="32" y="8"/>
                  </a:lnTo>
                  <a:lnTo>
                    <a:pt x="13" y="0"/>
                  </a:lnTo>
                  <a:lnTo>
                    <a:pt x="1" y="6"/>
                  </a:lnTo>
                  <a:lnTo>
                    <a:pt x="0" y="20"/>
                  </a:lnTo>
                  <a:lnTo>
                    <a:pt x="5" y="28"/>
                  </a:lnTo>
                  <a:lnTo>
                    <a:pt x="6" y="38"/>
                  </a:lnTo>
                  <a:lnTo>
                    <a:pt x="13" y="50"/>
                  </a:lnTo>
                  <a:lnTo>
                    <a:pt x="21" y="43"/>
                  </a:lnTo>
                  <a:lnTo>
                    <a:pt x="32" y="42"/>
                  </a:lnTo>
                  <a:lnTo>
                    <a:pt x="42" y="27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750202" y="2418846"/>
              <a:ext cx="170612" cy="103565"/>
            </a:xfrm>
            <a:custGeom>
              <a:avLst/>
              <a:gdLst/>
              <a:ahLst/>
              <a:cxnLst>
                <a:cxn ang="0">
                  <a:pos x="91" y="17"/>
                </a:cxn>
                <a:cxn ang="0">
                  <a:pos x="76" y="19"/>
                </a:cxn>
                <a:cxn ang="0">
                  <a:pos x="75" y="25"/>
                </a:cxn>
                <a:cxn ang="0">
                  <a:pos x="82" y="39"/>
                </a:cxn>
                <a:cxn ang="0">
                  <a:pos x="89" y="60"/>
                </a:cxn>
                <a:cxn ang="0">
                  <a:pos x="94" y="63"/>
                </a:cxn>
                <a:cxn ang="0">
                  <a:pos x="102" y="71"/>
                </a:cxn>
                <a:cxn ang="0">
                  <a:pos x="106" y="83"/>
                </a:cxn>
                <a:cxn ang="0">
                  <a:pos x="113" y="90"/>
                </a:cxn>
                <a:cxn ang="0">
                  <a:pos x="114" y="98"/>
                </a:cxn>
                <a:cxn ang="0">
                  <a:pos x="106" y="107"/>
                </a:cxn>
                <a:cxn ang="0">
                  <a:pos x="93" y="114"/>
                </a:cxn>
                <a:cxn ang="0">
                  <a:pos x="71" y="109"/>
                </a:cxn>
                <a:cxn ang="0">
                  <a:pos x="63" y="107"/>
                </a:cxn>
                <a:cxn ang="0">
                  <a:pos x="53" y="93"/>
                </a:cxn>
                <a:cxn ang="0">
                  <a:pos x="50" y="87"/>
                </a:cxn>
                <a:cxn ang="0">
                  <a:pos x="46" y="75"/>
                </a:cxn>
                <a:cxn ang="0">
                  <a:pos x="37" y="71"/>
                </a:cxn>
                <a:cxn ang="0">
                  <a:pos x="26" y="69"/>
                </a:cxn>
                <a:cxn ang="0">
                  <a:pos x="30" y="75"/>
                </a:cxn>
                <a:cxn ang="0">
                  <a:pos x="35" y="87"/>
                </a:cxn>
                <a:cxn ang="0">
                  <a:pos x="37" y="100"/>
                </a:cxn>
                <a:cxn ang="0">
                  <a:pos x="28" y="100"/>
                </a:cxn>
                <a:cxn ang="0">
                  <a:pos x="21" y="90"/>
                </a:cxn>
                <a:cxn ang="0">
                  <a:pos x="15" y="80"/>
                </a:cxn>
                <a:cxn ang="0">
                  <a:pos x="10" y="93"/>
                </a:cxn>
                <a:cxn ang="0">
                  <a:pos x="1" y="90"/>
                </a:cxn>
                <a:cxn ang="0">
                  <a:pos x="0" y="78"/>
                </a:cxn>
                <a:cxn ang="0">
                  <a:pos x="10" y="63"/>
                </a:cxn>
                <a:cxn ang="0">
                  <a:pos x="26" y="43"/>
                </a:cxn>
                <a:cxn ang="0">
                  <a:pos x="44" y="29"/>
                </a:cxn>
                <a:cxn ang="0">
                  <a:pos x="53" y="17"/>
                </a:cxn>
                <a:cxn ang="0">
                  <a:pos x="58" y="8"/>
                </a:cxn>
                <a:cxn ang="0">
                  <a:pos x="93" y="0"/>
                </a:cxn>
                <a:cxn ang="0">
                  <a:pos x="147" y="19"/>
                </a:cxn>
                <a:cxn ang="0">
                  <a:pos x="172" y="39"/>
                </a:cxn>
                <a:cxn ang="0">
                  <a:pos x="197" y="43"/>
                </a:cxn>
                <a:cxn ang="0">
                  <a:pos x="189" y="49"/>
                </a:cxn>
                <a:cxn ang="0">
                  <a:pos x="183" y="60"/>
                </a:cxn>
                <a:cxn ang="0">
                  <a:pos x="162" y="69"/>
                </a:cxn>
                <a:cxn ang="0">
                  <a:pos x="152" y="83"/>
                </a:cxn>
                <a:cxn ang="0">
                  <a:pos x="158" y="98"/>
                </a:cxn>
                <a:cxn ang="0">
                  <a:pos x="151" y="95"/>
                </a:cxn>
                <a:cxn ang="0">
                  <a:pos x="145" y="100"/>
                </a:cxn>
                <a:cxn ang="0">
                  <a:pos x="136" y="95"/>
                </a:cxn>
                <a:cxn ang="0">
                  <a:pos x="139" y="90"/>
                </a:cxn>
                <a:cxn ang="0">
                  <a:pos x="120" y="78"/>
                </a:cxn>
                <a:cxn ang="0">
                  <a:pos x="107" y="60"/>
                </a:cxn>
                <a:cxn ang="0">
                  <a:pos x="101" y="51"/>
                </a:cxn>
                <a:cxn ang="0">
                  <a:pos x="101" y="25"/>
                </a:cxn>
                <a:cxn ang="0">
                  <a:pos x="91" y="17"/>
                </a:cxn>
              </a:cxnLst>
              <a:rect l="0" t="0" r="r" b="b"/>
              <a:pathLst>
                <a:path w="198" h="115">
                  <a:moveTo>
                    <a:pt x="91" y="17"/>
                  </a:moveTo>
                  <a:lnTo>
                    <a:pt x="76" y="19"/>
                  </a:lnTo>
                  <a:lnTo>
                    <a:pt x="75" y="25"/>
                  </a:lnTo>
                  <a:lnTo>
                    <a:pt x="82" y="39"/>
                  </a:lnTo>
                  <a:lnTo>
                    <a:pt x="89" y="60"/>
                  </a:lnTo>
                  <a:lnTo>
                    <a:pt x="94" y="63"/>
                  </a:lnTo>
                  <a:lnTo>
                    <a:pt x="102" y="71"/>
                  </a:lnTo>
                  <a:lnTo>
                    <a:pt x="106" y="83"/>
                  </a:lnTo>
                  <a:lnTo>
                    <a:pt x="113" y="90"/>
                  </a:lnTo>
                  <a:lnTo>
                    <a:pt x="114" y="98"/>
                  </a:lnTo>
                  <a:lnTo>
                    <a:pt x="106" y="107"/>
                  </a:lnTo>
                  <a:lnTo>
                    <a:pt x="93" y="114"/>
                  </a:lnTo>
                  <a:lnTo>
                    <a:pt x="71" y="109"/>
                  </a:lnTo>
                  <a:lnTo>
                    <a:pt x="63" y="107"/>
                  </a:lnTo>
                  <a:lnTo>
                    <a:pt x="53" y="93"/>
                  </a:lnTo>
                  <a:lnTo>
                    <a:pt x="50" y="87"/>
                  </a:lnTo>
                  <a:lnTo>
                    <a:pt x="46" y="75"/>
                  </a:lnTo>
                  <a:lnTo>
                    <a:pt x="37" y="71"/>
                  </a:lnTo>
                  <a:lnTo>
                    <a:pt x="26" y="69"/>
                  </a:lnTo>
                  <a:lnTo>
                    <a:pt x="30" y="75"/>
                  </a:lnTo>
                  <a:lnTo>
                    <a:pt x="35" y="87"/>
                  </a:lnTo>
                  <a:lnTo>
                    <a:pt x="37" y="100"/>
                  </a:lnTo>
                  <a:lnTo>
                    <a:pt x="28" y="100"/>
                  </a:lnTo>
                  <a:lnTo>
                    <a:pt x="21" y="90"/>
                  </a:lnTo>
                  <a:lnTo>
                    <a:pt x="15" y="80"/>
                  </a:lnTo>
                  <a:lnTo>
                    <a:pt x="10" y="93"/>
                  </a:lnTo>
                  <a:lnTo>
                    <a:pt x="1" y="90"/>
                  </a:lnTo>
                  <a:lnTo>
                    <a:pt x="0" y="78"/>
                  </a:lnTo>
                  <a:lnTo>
                    <a:pt x="10" y="63"/>
                  </a:lnTo>
                  <a:lnTo>
                    <a:pt x="26" y="43"/>
                  </a:lnTo>
                  <a:lnTo>
                    <a:pt x="44" y="29"/>
                  </a:lnTo>
                  <a:lnTo>
                    <a:pt x="53" y="17"/>
                  </a:lnTo>
                  <a:lnTo>
                    <a:pt x="58" y="8"/>
                  </a:lnTo>
                  <a:lnTo>
                    <a:pt x="93" y="0"/>
                  </a:lnTo>
                  <a:lnTo>
                    <a:pt x="147" y="19"/>
                  </a:lnTo>
                  <a:lnTo>
                    <a:pt x="172" y="39"/>
                  </a:lnTo>
                  <a:lnTo>
                    <a:pt x="197" y="43"/>
                  </a:lnTo>
                  <a:lnTo>
                    <a:pt x="189" y="49"/>
                  </a:lnTo>
                  <a:lnTo>
                    <a:pt x="183" y="60"/>
                  </a:lnTo>
                  <a:lnTo>
                    <a:pt x="162" y="69"/>
                  </a:lnTo>
                  <a:lnTo>
                    <a:pt x="152" y="83"/>
                  </a:lnTo>
                  <a:lnTo>
                    <a:pt x="158" y="98"/>
                  </a:lnTo>
                  <a:lnTo>
                    <a:pt x="151" y="95"/>
                  </a:lnTo>
                  <a:lnTo>
                    <a:pt x="145" y="100"/>
                  </a:lnTo>
                  <a:lnTo>
                    <a:pt x="136" y="95"/>
                  </a:lnTo>
                  <a:lnTo>
                    <a:pt x="139" y="90"/>
                  </a:lnTo>
                  <a:lnTo>
                    <a:pt x="120" y="78"/>
                  </a:lnTo>
                  <a:lnTo>
                    <a:pt x="107" y="60"/>
                  </a:lnTo>
                  <a:lnTo>
                    <a:pt x="101" y="51"/>
                  </a:lnTo>
                  <a:lnTo>
                    <a:pt x="101" y="25"/>
                  </a:lnTo>
                  <a:lnTo>
                    <a:pt x="91" y="17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869974" y="2571942"/>
              <a:ext cx="30159" cy="29719"/>
            </a:xfrm>
            <a:custGeom>
              <a:avLst/>
              <a:gdLst/>
              <a:ahLst/>
              <a:cxnLst>
                <a:cxn ang="0">
                  <a:pos x="34" y="9"/>
                </a:cxn>
                <a:cxn ang="0">
                  <a:pos x="29" y="22"/>
                </a:cxn>
                <a:cxn ang="0">
                  <a:pos x="18" y="32"/>
                </a:cxn>
                <a:cxn ang="0">
                  <a:pos x="14" y="21"/>
                </a:cxn>
                <a:cxn ang="0">
                  <a:pos x="3" y="13"/>
                </a:cxn>
                <a:cxn ang="0">
                  <a:pos x="0" y="8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34" y="0"/>
                </a:cxn>
                <a:cxn ang="0">
                  <a:pos x="27" y="4"/>
                </a:cxn>
                <a:cxn ang="0">
                  <a:pos x="34" y="9"/>
                </a:cxn>
              </a:cxnLst>
              <a:rect l="0" t="0" r="r" b="b"/>
              <a:pathLst>
                <a:path w="35" h="33">
                  <a:moveTo>
                    <a:pt x="34" y="9"/>
                  </a:moveTo>
                  <a:lnTo>
                    <a:pt x="29" y="22"/>
                  </a:lnTo>
                  <a:lnTo>
                    <a:pt x="18" y="32"/>
                  </a:lnTo>
                  <a:lnTo>
                    <a:pt x="14" y="21"/>
                  </a:lnTo>
                  <a:lnTo>
                    <a:pt x="3" y="13"/>
                  </a:lnTo>
                  <a:lnTo>
                    <a:pt x="0" y="8"/>
                  </a:lnTo>
                  <a:lnTo>
                    <a:pt x="8" y="1"/>
                  </a:lnTo>
                  <a:lnTo>
                    <a:pt x="14" y="0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34" y="9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33739" y="2483686"/>
              <a:ext cx="1126214" cy="295385"/>
            </a:xfrm>
            <a:custGeom>
              <a:avLst/>
              <a:gdLst/>
              <a:ahLst/>
              <a:cxnLst>
                <a:cxn ang="0">
                  <a:pos x="110" y="159"/>
                </a:cxn>
                <a:cxn ang="0">
                  <a:pos x="146" y="161"/>
                </a:cxn>
                <a:cxn ang="0">
                  <a:pos x="145" y="121"/>
                </a:cxn>
                <a:cxn ang="0">
                  <a:pos x="137" y="91"/>
                </a:cxn>
                <a:cxn ang="0">
                  <a:pos x="123" y="71"/>
                </a:cxn>
                <a:cxn ang="0">
                  <a:pos x="99" y="53"/>
                </a:cxn>
                <a:cxn ang="0">
                  <a:pos x="160" y="71"/>
                </a:cxn>
                <a:cxn ang="0">
                  <a:pos x="182" y="48"/>
                </a:cxn>
                <a:cxn ang="0">
                  <a:pos x="160" y="15"/>
                </a:cxn>
                <a:cxn ang="0">
                  <a:pos x="328" y="1"/>
                </a:cxn>
                <a:cxn ang="0">
                  <a:pos x="1263" y="0"/>
                </a:cxn>
                <a:cxn ang="0">
                  <a:pos x="1247" y="21"/>
                </a:cxn>
                <a:cxn ang="0">
                  <a:pos x="1241" y="48"/>
                </a:cxn>
                <a:cxn ang="0">
                  <a:pos x="1259" y="68"/>
                </a:cxn>
                <a:cxn ang="0">
                  <a:pos x="1281" y="58"/>
                </a:cxn>
                <a:cxn ang="0">
                  <a:pos x="1306" y="75"/>
                </a:cxn>
                <a:cxn ang="0">
                  <a:pos x="1292" y="103"/>
                </a:cxn>
                <a:cxn ang="0">
                  <a:pos x="1281" y="126"/>
                </a:cxn>
                <a:cxn ang="0">
                  <a:pos x="1251" y="136"/>
                </a:cxn>
                <a:cxn ang="0">
                  <a:pos x="1223" y="126"/>
                </a:cxn>
                <a:cxn ang="0">
                  <a:pos x="1209" y="98"/>
                </a:cxn>
                <a:cxn ang="0">
                  <a:pos x="1191" y="116"/>
                </a:cxn>
                <a:cxn ang="0">
                  <a:pos x="1167" y="121"/>
                </a:cxn>
                <a:cxn ang="0">
                  <a:pos x="1134" y="124"/>
                </a:cxn>
                <a:cxn ang="0">
                  <a:pos x="1119" y="143"/>
                </a:cxn>
                <a:cxn ang="0">
                  <a:pos x="1072" y="151"/>
                </a:cxn>
                <a:cxn ang="0">
                  <a:pos x="1067" y="184"/>
                </a:cxn>
                <a:cxn ang="0">
                  <a:pos x="1074" y="214"/>
                </a:cxn>
                <a:cxn ang="0">
                  <a:pos x="1059" y="239"/>
                </a:cxn>
                <a:cxn ang="0">
                  <a:pos x="1076" y="264"/>
                </a:cxn>
                <a:cxn ang="0">
                  <a:pos x="1059" y="284"/>
                </a:cxn>
                <a:cxn ang="0">
                  <a:pos x="1072" y="312"/>
                </a:cxn>
                <a:cxn ang="0">
                  <a:pos x="1102" y="327"/>
                </a:cxn>
                <a:cxn ang="0">
                  <a:pos x="460" y="317"/>
                </a:cxn>
                <a:cxn ang="0">
                  <a:pos x="206" y="315"/>
                </a:cxn>
                <a:cxn ang="0">
                  <a:pos x="166" y="259"/>
                </a:cxn>
                <a:cxn ang="0">
                  <a:pos x="137" y="239"/>
                </a:cxn>
                <a:cxn ang="0">
                  <a:pos x="113" y="234"/>
                </a:cxn>
                <a:cxn ang="0">
                  <a:pos x="95" y="194"/>
                </a:cxn>
                <a:cxn ang="0">
                  <a:pos x="80" y="184"/>
                </a:cxn>
                <a:cxn ang="0">
                  <a:pos x="59" y="219"/>
                </a:cxn>
                <a:cxn ang="0">
                  <a:pos x="23" y="194"/>
                </a:cxn>
                <a:cxn ang="0">
                  <a:pos x="32" y="161"/>
                </a:cxn>
                <a:cxn ang="0">
                  <a:pos x="5" y="137"/>
                </a:cxn>
                <a:cxn ang="0">
                  <a:pos x="39" y="121"/>
                </a:cxn>
                <a:cxn ang="0">
                  <a:pos x="70" y="117"/>
                </a:cxn>
                <a:cxn ang="0">
                  <a:pos x="75" y="144"/>
                </a:cxn>
                <a:cxn ang="0">
                  <a:pos x="93" y="128"/>
                </a:cxn>
              </a:cxnLst>
              <a:rect l="0" t="0" r="r" b="b"/>
              <a:pathLst>
                <a:path w="1307" h="328">
                  <a:moveTo>
                    <a:pt x="100" y="136"/>
                  </a:moveTo>
                  <a:lnTo>
                    <a:pt x="105" y="148"/>
                  </a:lnTo>
                  <a:lnTo>
                    <a:pt x="110" y="159"/>
                  </a:lnTo>
                  <a:lnTo>
                    <a:pt x="117" y="164"/>
                  </a:lnTo>
                  <a:lnTo>
                    <a:pt x="128" y="168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6" y="131"/>
                  </a:lnTo>
                  <a:lnTo>
                    <a:pt x="145" y="121"/>
                  </a:lnTo>
                  <a:lnTo>
                    <a:pt x="146" y="111"/>
                  </a:lnTo>
                  <a:lnTo>
                    <a:pt x="145" y="101"/>
                  </a:lnTo>
                  <a:lnTo>
                    <a:pt x="137" y="91"/>
                  </a:lnTo>
                  <a:lnTo>
                    <a:pt x="137" y="83"/>
                  </a:lnTo>
                  <a:lnTo>
                    <a:pt x="132" y="75"/>
                  </a:lnTo>
                  <a:lnTo>
                    <a:pt x="123" y="71"/>
                  </a:lnTo>
                  <a:lnTo>
                    <a:pt x="115" y="63"/>
                  </a:lnTo>
                  <a:lnTo>
                    <a:pt x="103" y="63"/>
                  </a:lnTo>
                  <a:lnTo>
                    <a:pt x="99" y="53"/>
                  </a:lnTo>
                  <a:lnTo>
                    <a:pt x="106" y="59"/>
                  </a:lnTo>
                  <a:lnTo>
                    <a:pt x="139" y="63"/>
                  </a:lnTo>
                  <a:lnTo>
                    <a:pt x="160" y="71"/>
                  </a:lnTo>
                  <a:lnTo>
                    <a:pt x="172" y="68"/>
                  </a:lnTo>
                  <a:lnTo>
                    <a:pt x="177" y="63"/>
                  </a:lnTo>
                  <a:lnTo>
                    <a:pt x="182" y="48"/>
                  </a:lnTo>
                  <a:lnTo>
                    <a:pt x="175" y="30"/>
                  </a:lnTo>
                  <a:lnTo>
                    <a:pt x="172" y="21"/>
                  </a:lnTo>
                  <a:lnTo>
                    <a:pt x="160" y="15"/>
                  </a:lnTo>
                  <a:lnTo>
                    <a:pt x="146" y="0"/>
                  </a:lnTo>
                  <a:lnTo>
                    <a:pt x="279" y="1"/>
                  </a:lnTo>
                  <a:lnTo>
                    <a:pt x="328" y="1"/>
                  </a:lnTo>
                  <a:lnTo>
                    <a:pt x="377" y="1"/>
                  </a:lnTo>
                  <a:lnTo>
                    <a:pt x="622" y="1"/>
                  </a:lnTo>
                  <a:lnTo>
                    <a:pt x="1263" y="0"/>
                  </a:lnTo>
                  <a:lnTo>
                    <a:pt x="1264" y="1"/>
                  </a:lnTo>
                  <a:lnTo>
                    <a:pt x="1251" y="13"/>
                  </a:lnTo>
                  <a:lnTo>
                    <a:pt x="1247" y="21"/>
                  </a:lnTo>
                  <a:lnTo>
                    <a:pt x="1241" y="28"/>
                  </a:lnTo>
                  <a:lnTo>
                    <a:pt x="1243" y="35"/>
                  </a:lnTo>
                  <a:lnTo>
                    <a:pt x="1241" y="48"/>
                  </a:lnTo>
                  <a:lnTo>
                    <a:pt x="1249" y="53"/>
                  </a:lnTo>
                  <a:lnTo>
                    <a:pt x="1254" y="59"/>
                  </a:lnTo>
                  <a:lnTo>
                    <a:pt x="1259" y="68"/>
                  </a:lnTo>
                  <a:lnTo>
                    <a:pt x="1269" y="71"/>
                  </a:lnTo>
                  <a:lnTo>
                    <a:pt x="1274" y="68"/>
                  </a:lnTo>
                  <a:lnTo>
                    <a:pt x="1281" y="58"/>
                  </a:lnTo>
                  <a:lnTo>
                    <a:pt x="1292" y="59"/>
                  </a:lnTo>
                  <a:lnTo>
                    <a:pt x="1298" y="68"/>
                  </a:lnTo>
                  <a:lnTo>
                    <a:pt x="1306" y="75"/>
                  </a:lnTo>
                  <a:lnTo>
                    <a:pt x="1303" y="83"/>
                  </a:lnTo>
                  <a:lnTo>
                    <a:pt x="1298" y="91"/>
                  </a:lnTo>
                  <a:lnTo>
                    <a:pt x="1292" y="103"/>
                  </a:lnTo>
                  <a:lnTo>
                    <a:pt x="1298" y="111"/>
                  </a:lnTo>
                  <a:lnTo>
                    <a:pt x="1287" y="121"/>
                  </a:lnTo>
                  <a:lnTo>
                    <a:pt x="1281" y="126"/>
                  </a:lnTo>
                  <a:lnTo>
                    <a:pt x="1267" y="126"/>
                  </a:lnTo>
                  <a:lnTo>
                    <a:pt x="1259" y="131"/>
                  </a:lnTo>
                  <a:lnTo>
                    <a:pt x="1251" y="136"/>
                  </a:lnTo>
                  <a:lnTo>
                    <a:pt x="1236" y="136"/>
                  </a:lnTo>
                  <a:lnTo>
                    <a:pt x="1231" y="128"/>
                  </a:lnTo>
                  <a:lnTo>
                    <a:pt x="1223" y="126"/>
                  </a:lnTo>
                  <a:lnTo>
                    <a:pt x="1225" y="111"/>
                  </a:lnTo>
                  <a:lnTo>
                    <a:pt x="1218" y="106"/>
                  </a:lnTo>
                  <a:lnTo>
                    <a:pt x="1209" y="98"/>
                  </a:lnTo>
                  <a:lnTo>
                    <a:pt x="1199" y="98"/>
                  </a:lnTo>
                  <a:lnTo>
                    <a:pt x="1194" y="106"/>
                  </a:lnTo>
                  <a:lnTo>
                    <a:pt x="1191" y="116"/>
                  </a:lnTo>
                  <a:lnTo>
                    <a:pt x="1179" y="110"/>
                  </a:lnTo>
                  <a:lnTo>
                    <a:pt x="1169" y="111"/>
                  </a:lnTo>
                  <a:lnTo>
                    <a:pt x="1167" y="121"/>
                  </a:lnTo>
                  <a:lnTo>
                    <a:pt x="1152" y="117"/>
                  </a:lnTo>
                  <a:lnTo>
                    <a:pt x="1139" y="116"/>
                  </a:lnTo>
                  <a:lnTo>
                    <a:pt x="1134" y="124"/>
                  </a:lnTo>
                  <a:lnTo>
                    <a:pt x="1136" y="136"/>
                  </a:lnTo>
                  <a:lnTo>
                    <a:pt x="1129" y="143"/>
                  </a:lnTo>
                  <a:lnTo>
                    <a:pt x="1119" y="143"/>
                  </a:lnTo>
                  <a:lnTo>
                    <a:pt x="1104" y="148"/>
                  </a:lnTo>
                  <a:lnTo>
                    <a:pt x="1082" y="148"/>
                  </a:lnTo>
                  <a:lnTo>
                    <a:pt x="1072" y="151"/>
                  </a:lnTo>
                  <a:lnTo>
                    <a:pt x="1067" y="168"/>
                  </a:lnTo>
                  <a:lnTo>
                    <a:pt x="1064" y="176"/>
                  </a:lnTo>
                  <a:lnTo>
                    <a:pt x="1067" y="184"/>
                  </a:lnTo>
                  <a:lnTo>
                    <a:pt x="1078" y="194"/>
                  </a:lnTo>
                  <a:lnTo>
                    <a:pt x="1078" y="202"/>
                  </a:lnTo>
                  <a:lnTo>
                    <a:pt x="1074" y="214"/>
                  </a:lnTo>
                  <a:lnTo>
                    <a:pt x="1067" y="219"/>
                  </a:lnTo>
                  <a:lnTo>
                    <a:pt x="1064" y="228"/>
                  </a:lnTo>
                  <a:lnTo>
                    <a:pt x="1059" y="239"/>
                  </a:lnTo>
                  <a:lnTo>
                    <a:pt x="1065" y="247"/>
                  </a:lnTo>
                  <a:lnTo>
                    <a:pt x="1072" y="257"/>
                  </a:lnTo>
                  <a:lnTo>
                    <a:pt x="1076" y="264"/>
                  </a:lnTo>
                  <a:lnTo>
                    <a:pt x="1078" y="277"/>
                  </a:lnTo>
                  <a:lnTo>
                    <a:pt x="1065" y="280"/>
                  </a:lnTo>
                  <a:lnTo>
                    <a:pt x="1059" y="284"/>
                  </a:lnTo>
                  <a:lnTo>
                    <a:pt x="1059" y="294"/>
                  </a:lnTo>
                  <a:lnTo>
                    <a:pt x="1065" y="306"/>
                  </a:lnTo>
                  <a:lnTo>
                    <a:pt x="1072" y="312"/>
                  </a:lnTo>
                  <a:lnTo>
                    <a:pt x="1082" y="312"/>
                  </a:lnTo>
                  <a:lnTo>
                    <a:pt x="1089" y="317"/>
                  </a:lnTo>
                  <a:lnTo>
                    <a:pt x="1102" y="327"/>
                  </a:lnTo>
                  <a:lnTo>
                    <a:pt x="702" y="320"/>
                  </a:lnTo>
                  <a:lnTo>
                    <a:pt x="565" y="320"/>
                  </a:lnTo>
                  <a:lnTo>
                    <a:pt x="460" y="317"/>
                  </a:lnTo>
                  <a:lnTo>
                    <a:pt x="453" y="317"/>
                  </a:lnTo>
                  <a:lnTo>
                    <a:pt x="353" y="317"/>
                  </a:lnTo>
                  <a:lnTo>
                    <a:pt x="206" y="315"/>
                  </a:lnTo>
                  <a:lnTo>
                    <a:pt x="205" y="306"/>
                  </a:lnTo>
                  <a:lnTo>
                    <a:pt x="179" y="267"/>
                  </a:lnTo>
                  <a:lnTo>
                    <a:pt x="166" y="259"/>
                  </a:lnTo>
                  <a:lnTo>
                    <a:pt x="155" y="257"/>
                  </a:lnTo>
                  <a:lnTo>
                    <a:pt x="145" y="244"/>
                  </a:lnTo>
                  <a:lnTo>
                    <a:pt x="137" y="239"/>
                  </a:lnTo>
                  <a:lnTo>
                    <a:pt x="132" y="229"/>
                  </a:lnTo>
                  <a:lnTo>
                    <a:pt x="126" y="235"/>
                  </a:lnTo>
                  <a:lnTo>
                    <a:pt x="113" y="234"/>
                  </a:lnTo>
                  <a:lnTo>
                    <a:pt x="110" y="219"/>
                  </a:lnTo>
                  <a:lnTo>
                    <a:pt x="100" y="209"/>
                  </a:lnTo>
                  <a:lnTo>
                    <a:pt x="95" y="194"/>
                  </a:lnTo>
                  <a:lnTo>
                    <a:pt x="99" y="176"/>
                  </a:lnTo>
                  <a:lnTo>
                    <a:pt x="83" y="176"/>
                  </a:lnTo>
                  <a:lnTo>
                    <a:pt x="80" y="184"/>
                  </a:lnTo>
                  <a:lnTo>
                    <a:pt x="75" y="194"/>
                  </a:lnTo>
                  <a:lnTo>
                    <a:pt x="63" y="194"/>
                  </a:lnTo>
                  <a:lnTo>
                    <a:pt x="59" y="219"/>
                  </a:lnTo>
                  <a:lnTo>
                    <a:pt x="37" y="214"/>
                  </a:lnTo>
                  <a:lnTo>
                    <a:pt x="33" y="199"/>
                  </a:lnTo>
                  <a:lnTo>
                    <a:pt x="23" y="194"/>
                  </a:lnTo>
                  <a:lnTo>
                    <a:pt x="17" y="182"/>
                  </a:lnTo>
                  <a:lnTo>
                    <a:pt x="26" y="174"/>
                  </a:lnTo>
                  <a:lnTo>
                    <a:pt x="32" y="161"/>
                  </a:lnTo>
                  <a:lnTo>
                    <a:pt x="23" y="137"/>
                  </a:lnTo>
                  <a:lnTo>
                    <a:pt x="13" y="136"/>
                  </a:lnTo>
                  <a:lnTo>
                    <a:pt x="5" y="137"/>
                  </a:lnTo>
                  <a:lnTo>
                    <a:pt x="0" y="131"/>
                  </a:lnTo>
                  <a:lnTo>
                    <a:pt x="13" y="121"/>
                  </a:lnTo>
                  <a:lnTo>
                    <a:pt x="39" y="121"/>
                  </a:lnTo>
                  <a:lnTo>
                    <a:pt x="46" y="116"/>
                  </a:lnTo>
                  <a:lnTo>
                    <a:pt x="65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65" y="128"/>
                  </a:lnTo>
                  <a:lnTo>
                    <a:pt x="75" y="144"/>
                  </a:lnTo>
                  <a:lnTo>
                    <a:pt x="79" y="161"/>
                  </a:lnTo>
                  <a:lnTo>
                    <a:pt x="80" y="144"/>
                  </a:lnTo>
                  <a:lnTo>
                    <a:pt x="93" y="128"/>
                  </a:lnTo>
                  <a:lnTo>
                    <a:pt x="100" y="136"/>
                  </a:lnTo>
                </a:path>
              </a:pathLst>
            </a:custGeom>
            <a:solidFill>
              <a:srgbClr val="999999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963036" y="2527814"/>
              <a:ext cx="47393" cy="45928"/>
            </a:xfrm>
            <a:custGeom>
              <a:avLst/>
              <a:gdLst/>
              <a:ahLst/>
              <a:cxnLst>
                <a:cxn ang="0">
                  <a:pos x="54" y="47"/>
                </a:cxn>
                <a:cxn ang="0">
                  <a:pos x="40" y="42"/>
                </a:cxn>
                <a:cxn ang="0">
                  <a:pos x="24" y="45"/>
                </a:cxn>
                <a:cxn ang="0">
                  <a:pos x="17" y="50"/>
                </a:cxn>
                <a:cxn ang="0">
                  <a:pos x="8" y="50"/>
                </a:cxn>
                <a:cxn ang="0">
                  <a:pos x="0" y="30"/>
                </a:cxn>
                <a:cxn ang="0">
                  <a:pos x="5" y="22"/>
                </a:cxn>
                <a:cxn ang="0">
                  <a:pos x="0" y="8"/>
                </a:cxn>
                <a:cxn ang="0">
                  <a:pos x="1" y="0"/>
                </a:cxn>
                <a:cxn ang="0">
                  <a:pos x="8" y="5"/>
                </a:cxn>
                <a:cxn ang="0">
                  <a:pos x="12" y="13"/>
                </a:cxn>
                <a:cxn ang="0">
                  <a:pos x="32" y="28"/>
                </a:cxn>
                <a:cxn ang="0">
                  <a:pos x="40" y="30"/>
                </a:cxn>
                <a:cxn ang="0">
                  <a:pos x="47" y="40"/>
                </a:cxn>
                <a:cxn ang="0">
                  <a:pos x="54" y="47"/>
                </a:cxn>
              </a:cxnLst>
              <a:rect l="0" t="0" r="r" b="b"/>
              <a:pathLst>
                <a:path w="55" h="51">
                  <a:moveTo>
                    <a:pt x="54" y="47"/>
                  </a:moveTo>
                  <a:lnTo>
                    <a:pt x="40" y="42"/>
                  </a:lnTo>
                  <a:lnTo>
                    <a:pt x="24" y="45"/>
                  </a:lnTo>
                  <a:lnTo>
                    <a:pt x="17" y="50"/>
                  </a:lnTo>
                  <a:lnTo>
                    <a:pt x="8" y="50"/>
                  </a:lnTo>
                  <a:lnTo>
                    <a:pt x="0" y="30"/>
                  </a:lnTo>
                  <a:lnTo>
                    <a:pt x="5" y="22"/>
                  </a:lnTo>
                  <a:lnTo>
                    <a:pt x="0" y="8"/>
                  </a:lnTo>
                  <a:lnTo>
                    <a:pt x="1" y="0"/>
                  </a:lnTo>
                  <a:lnTo>
                    <a:pt x="8" y="5"/>
                  </a:lnTo>
                  <a:lnTo>
                    <a:pt x="12" y="13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7" y="40"/>
                  </a:lnTo>
                  <a:lnTo>
                    <a:pt x="54" y="47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913059" y="2507100"/>
              <a:ext cx="43946" cy="46829"/>
            </a:xfrm>
            <a:custGeom>
              <a:avLst/>
              <a:gdLst/>
              <a:ahLst/>
              <a:cxnLst>
                <a:cxn ang="0">
                  <a:pos x="35" y="51"/>
                </a:cxn>
                <a:cxn ang="0">
                  <a:pos x="22" y="51"/>
                </a:cxn>
                <a:cxn ang="0">
                  <a:pos x="18" y="31"/>
                </a:cxn>
                <a:cxn ang="0">
                  <a:pos x="5" y="23"/>
                </a:cxn>
                <a:cxn ang="0">
                  <a:pos x="0" y="15"/>
                </a:cxn>
                <a:cxn ang="0">
                  <a:pos x="7" y="10"/>
                </a:cxn>
                <a:cxn ang="0">
                  <a:pos x="13" y="1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33" y="10"/>
                </a:cxn>
                <a:cxn ang="0">
                  <a:pos x="41" y="20"/>
                </a:cxn>
                <a:cxn ang="0">
                  <a:pos x="50" y="31"/>
                </a:cxn>
                <a:cxn ang="0">
                  <a:pos x="38" y="36"/>
                </a:cxn>
                <a:cxn ang="0">
                  <a:pos x="41" y="44"/>
                </a:cxn>
                <a:cxn ang="0">
                  <a:pos x="35" y="51"/>
                </a:cxn>
              </a:cxnLst>
              <a:rect l="0" t="0" r="r" b="b"/>
              <a:pathLst>
                <a:path w="51" h="52">
                  <a:moveTo>
                    <a:pt x="35" y="51"/>
                  </a:moveTo>
                  <a:lnTo>
                    <a:pt x="22" y="51"/>
                  </a:lnTo>
                  <a:lnTo>
                    <a:pt x="18" y="31"/>
                  </a:lnTo>
                  <a:lnTo>
                    <a:pt x="5" y="23"/>
                  </a:lnTo>
                  <a:lnTo>
                    <a:pt x="0" y="15"/>
                  </a:lnTo>
                  <a:lnTo>
                    <a:pt x="7" y="10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3" y="10"/>
                  </a:lnTo>
                  <a:lnTo>
                    <a:pt x="41" y="20"/>
                  </a:lnTo>
                  <a:lnTo>
                    <a:pt x="50" y="31"/>
                  </a:lnTo>
                  <a:lnTo>
                    <a:pt x="38" y="36"/>
                  </a:lnTo>
                  <a:lnTo>
                    <a:pt x="41" y="44"/>
                  </a:lnTo>
                  <a:lnTo>
                    <a:pt x="35" y="51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464124" y="4451418"/>
              <a:ext cx="53424" cy="47730"/>
            </a:xfrm>
            <a:custGeom>
              <a:avLst/>
              <a:gdLst/>
              <a:ahLst/>
              <a:cxnLst>
                <a:cxn ang="0">
                  <a:pos x="51" y="52"/>
                </a:cxn>
                <a:cxn ang="0">
                  <a:pos x="42" y="49"/>
                </a:cxn>
                <a:cxn ang="0">
                  <a:pos x="30" y="44"/>
                </a:cxn>
                <a:cxn ang="0">
                  <a:pos x="23" y="33"/>
                </a:cxn>
                <a:cxn ang="0">
                  <a:pos x="8" y="24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13"/>
                </a:cxn>
                <a:cxn ang="0">
                  <a:pos x="36" y="28"/>
                </a:cxn>
                <a:cxn ang="0">
                  <a:pos x="51" y="39"/>
                </a:cxn>
                <a:cxn ang="0">
                  <a:pos x="61" y="44"/>
                </a:cxn>
                <a:cxn ang="0">
                  <a:pos x="51" y="52"/>
                </a:cxn>
              </a:cxnLst>
              <a:rect l="0" t="0" r="r" b="b"/>
              <a:pathLst>
                <a:path w="62" h="53">
                  <a:moveTo>
                    <a:pt x="51" y="52"/>
                  </a:moveTo>
                  <a:lnTo>
                    <a:pt x="42" y="49"/>
                  </a:lnTo>
                  <a:lnTo>
                    <a:pt x="30" y="44"/>
                  </a:lnTo>
                  <a:lnTo>
                    <a:pt x="23" y="33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13"/>
                  </a:lnTo>
                  <a:lnTo>
                    <a:pt x="36" y="28"/>
                  </a:lnTo>
                  <a:lnTo>
                    <a:pt x="51" y="39"/>
                  </a:lnTo>
                  <a:lnTo>
                    <a:pt x="61" y="44"/>
                  </a:lnTo>
                  <a:lnTo>
                    <a:pt x="51" y="52"/>
                  </a:lnTo>
                </a:path>
              </a:pathLst>
            </a:custGeom>
            <a:solidFill>
              <a:srgbClr val="FAD62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293512" y="4294720"/>
              <a:ext cx="300726" cy="204427"/>
            </a:xfrm>
            <a:custGeom>
              <a:avLst/>
              <a:gdLst/>
              <a:ahLst/>
              <a:cxnLst>
                <a:cxn ang="0">
                  <a:pos x="290" y="226"/>
                </a:cxn>
                <a:cxn ang="0">
                  <a:pos x="272" y="219"/>
                </a:cxn>
                <a:cxn ang="0">
                  <a:pos x="262" y="212"/>
                </a:cxn>
                <a:cxn ang="0">
                  <a:pos x="237" y="187"/>
                </a:cxn>
                <a:cxn ang="0">
                  <a:pos x="228" y="186"/>
                </a:cxn>
                <a:cxn ang="0">
                  <a:pos x="212" y="163"/>
                </a:cxn>
                <a:cxn ang="0">
                  <a:pos x="198" y="151"/>
                </a:cxn>
                <a:cxn ang="0">
                  <a:pos x="198" y="141"/>
                </a:cxn>
                <a:cxn ang="0">
                  <a:pos x="193" y="131"/>
                </a:cxn>
                <a:cxn ang="0">
                  <a:pos x="175" y="116"/>
                </a:cxn>
                <a:cxn ang="0">
                  <a:pos x="164" y="109"/>
                </a:cxn>
                <a:cxn ang="0">
                  <a:pos x="151" y="106"/>
                </a:cxn>
                <a:cxn ang="0">
                  <a:pos x="124" y="116"/>
                </a:cxn>
                <a:cxn ang="0">
                  <a:pos x="109" y="118"/>
                </a:cxn>
                <a:cxn ang="0">
                  <a:pos x="98" y="118"/>
                </a:cxn>
                <a:cxn ang="0">
                  <a:pos x="84" y="121"/>
                </a:cxn>
                <a:cxn ang="0">
                  <a:pos x="74" y="116"/>
                </a:cxn>
                <a:cxn ang="0">
                  <a:pos x="65" y="116"/>
                </a:cxn>
                <a:cxn ang="0">
                  <a:pos x="57" y="109"/>
                </a:cxn>
                <a:cxn ang="0">
                  <a:pos x="42" y="109"/>
                </a:cxn>
                <a:cxn ang="0">
                  <a:pos x="34" y="104"/>
                </a:cxn>
                <a:cxn ang="0">
                  <a:pos x="32" y="95"/>
                </a:cxn>
                <a:cxn ang="0">
                  <a:pos x="32" y="84"/>
                </a:cxn>
                <a:cxn ang="0">
                  <a:pos x="27" y="75"/>
                </a:cxn>
                <a:cxn ang="0">
                  <a:pos x="19" y="70"/>
                </a:cxn>
                <a:cxn ang="0">
                  <a:pos x="5" y="71"/>
                </a:cxn>
                <a:cxn ang="0">
                  <a:pos x="1" y="80"/>
                </a:cxn>
                <a:cxn ang="0">
                  <a:pos x="0" y="84"/>
                </a:cxn>
                <a:cxn ang="0">
                  <a:pos x="3" y="0"/>
                </a:cxn>
                <a:cxn ang="0">
                  <a:pos x="116" y="3"/>
                </a:cxn>
                <a:cxn ang="0">
                  <a:pos x="252" y="8"/>
                </a:cxn>
                <a:cxn ang="0">
                  <a:pos x="281" y="8"/>
                </a:cxn>
                <a:cxn ang="0">
                  <a:pos x="348" y="8"/>
                </a:cxn>
                <a:cxn ang="0">
                  <a:pos x="343" y="206"/>
                </a:cxn>
                <a:cxn ang="0">
                  <a:pos x="334" y="211"/>
                </a:cxn>
                <a:cxn ang="0">
                  <a:pos x="321" y="211"/>
                </a:cxn>
                <a:cxn ang="0">
                  <a:pos x="303" y="223"/>
                </a:cxn>
                <a:cxn ang="0">
                  <a:pos x="290" y="226"/>
                </a:cxn>
              </a:cxnLst>
              <a:rect l="0" t="0" r="r" b="b"/>
              <a:pathLst>
                <a:path w="349" h="227">
                  <a:moveTo>
                    <a:pt x="290" y="226"/>
                  </a:moveTo>
                  <a:lnTo>
                    <a:pt x="272" y="219"/>
                  </a:lnTo>
                  <a:lnTo>
                    <a:pt x="262" y="212"/>
                  </a:lnTo>
                  <a:lnTo>
                    <a:pt x="237" y="187"/>
                  </a:lnTo>
                  <a:lnTo>
                    <a:pt x="228" y="186"/>
                  </a:lnTo>
                  <a:lnTo>
                    <a:pt x="212" y="163"/>
                  </a:lnTo>
                  <a:lnTo>
                    <a:pt x="198" y="151"/>
                  </a:lnTo>
                  <a:lnTo>
                    <a:pt x="198" y="141"/>
                  </a:lnTo>
                  <a:lnTo>
                    <a:pt x="193" y="131"/>
                  </a:lnTo>
                  <a:lnTo>
                    <a:pt x="175" y="116"/>
                  </a:lnTo>
                  <a:lnTo>
                    <a:pt x="164" y="109"/>
                  </a:lnTo>
                  <a:lnTo>
                    <a:pt x="151" y="106"/>
                  </a:lnTo>
                  <a:lnTo>
                    <a:pt x="124" y="116"/>
                  </a:lnTo>
                  <a:lnTo>
                    <a:pt x="109" y="118"/>
                  </a:lnTo>
                  <a:lnTo>
                    <a:pt x="98" y="118"/>
                  </a:lnTo>
                  <a:lnTo>
                    <a:pt x="84" y="121"/>
                  </a:lnTo>
                  <a:lnTo>
                    <a:pt x="74" y="116"/>
                  </a:lnTo>
                  <a:lnTo>
                    <a:pt x="65" y="116"/>
                  </a:lnTo>
                  <a:lnTo>
                    <a:pt x="57" y="109"/>
                  </a:lnTo>
                  <a:lnTo>
                    <a:pt x="42" y="109"/>
                  </a:lnTo>
                  <a:lnTo>
                    <a:pt x="34" y="104"/>
                  </a:lnTo>
                  <a:lnTo>
                    <a:pt x="32" y="95"/>
                  </a:lnTo>
                  <a:lnTo>
                    <a:pt x="32" y="84"/>
                  </a:lnTo>
                  <a:lnTo>
                    <a:pt x="27" y="75"/>
                  </a:lnTo>
                  <a:lnTo>
                    <a:pt x="19" y="70"/>
                  </a:lnTo>
                  <a:lnTo>
                    <a:pt x="5" y="71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3" y="0"/>
                  </a:lnTo>
                  <a:lnTo>
                    <a:pt x="116" y="3"/>
                  </a:lnTo>
                  <a:lnTo>
                    <a:pt x="252" y="8"/>
                  </a:lnTo>
                  <a:lnTo>
                    <a:pt x="281" y="8"/>
                  </a:lnTo>
                  <a:lnTo>
                    <a:pt x="348" y="8"/>
                  </a:lnTo>
                  <a:lnTo>
                    <a:pt x="343" y="206"/>
                  </a:lnTo>
                  <a:lnTo>
                    <a:pt x="334" y="211"/>
                  </a:lnTo>
                  <a:lnTo>
                    <a:pt x="321" y="211"/>
                  </a:lnTo>
                  <a:lnTo>
                    <a:pt x="303" y="223"/>
                  </a:lnTo>
                  <a:lnTo>
                    <a:pt x="290" y="22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2882039" y="2192804"/>
              <a:ext cx="1197733" cy="296285"/>
            </a:xfrm>
            <a:custGeom>
              <a:avLst/>
              <a:gdLst/>
              <a:ahLst/>
              <a:cxnLst>
                <a:cxn ang="0">
                  <a:pos x="187" y="3"/>
                </a:cxn>
                <a:cxn ang="0">
                  <a:pos x="452" y="6"/>
                </a:cxn>
                <a:cxn ang="0">
                  <a:pos x="1257" y="25"/>
                </a:cxn>
                <a:cxn ang="0">
                  <a:pos x="1239" y="35"/>
                </a:cxn>
                <a:cxn ang="0">
                  <a:pos x="1255" y="53"/>
                </a:cxn>
                <a:cxn ang="0">
                  <a:pos x="1268" y="61"/>
                </a:cxn>
                <a:cxn ang="0">
                  <a:pos x="1284" y="65"/>
                </a:cxn>
                <a:cxn ang="0">
                  <a:pos x="1306" y="53"/>
                </a:cxn>
                <a:cxn ang="0">
                  <a:pos x="1322" y="72"/>
                </a:cxn>
                <a:cxn ang="0">
                  <a:pos x="1312" y="81"/>
                </a:cxn>
                <a:cxn ang="0">
                  <a:pos x="1314" y="103"/>
                </a:cxn>
                <a:cxn ang="0">
                  <a:pos x="1314" y="121"/>
                </a:cxn>
                <a:cxn ang="0">
                  <a:pos x="1324" y="133"/>
                </a:cxn>
                <a:cxn ang="0">
                  <a:pos x="1341" y="146"/>
                </a:cxn>
                <a:cxn ang="0">
                  <a:pos x="1335" y="166"/>
                </a:cxn>
                <a:cxn ang="0">
                  <a:pos x="1335" y="193"/>
                </a:cxn>
                <a:cxn ang="0">
                  <a:pos x="1337" y="214"/>
                </a:cxn>
                <a:cxn ang="0">
                  <a:pos x="1352" y="221"/>
                </a:cxn>
                <a:cxn ang="0">
                  <a:pos x="1367" y="246"/>
                </a:cxn>
                <a:cxn ang="0">
                  <a:pos x="1389" y="263"/>
                </a:cxn>
                <a:cxn ang="0">
                  <a:pos x="1372" y="271"/>
                </a:cxn>
                <a:cxn ang="0">
                  <a:pos x="1367" y="291"/>
                </a:cxn>
                <a:cxn ang="0">
                  <a:pos x="1350" y="300"/>
                </a:cxn>
                <a:cxn ang="0">
                  <a:pos x="1344" y="318"/>
                </a:cxn>
                <a:cxn ang="0">
                  <a:pos x="1324" y="323"/>
                </a:cxn>
                <a:cxn ang="0">
                  <a:pos x="437" y="328"/>
                </a:cxn>
                <a:cxn ang="0">
                  <a:pos x="339" y="328"/>
                </a:cxn>
                <a:cxn ang="0">
                  <a:pos x="212" y="300"/>
                </a:cxn>
                <a:cxn ang="0">
                  <a:pos x="210" y="278"/>
                </a:cxn>
                <a:cxn ang="0">
                  <a:pos x="199" y="258"/>
                </a:cxn>
                <a:cxn ang="0">
                  <a:pos x="214" y="234"/>
                </a:cxn>
                <a:cxn ang="0">
                  <a:pos x="199" y="220"/>
                </a:cxn>
                <a:cxn ang="0">
                  <a:pos x="165" y="201"/>
                </a:cxn>
                <a:cxn ang="0">
                  <a:pos x="143" y="216"/>
                </a:cxn>
                <a:cxn ang="0">
                  <a:pos x="119" y="240"/>
                </a:cxn>
                <a:cxn ang="0">
                  <a:pos x="105" y="245"/>
                </a:cxn>
                <a:cxn ang="0">
                  <a:pos x="105" y="221"/>
                </a:cxn>
                <a:cxn ang="0">
                  <a:pos x="117" y="196"/>
                </a:cxn>
                <a:cxn ang="0">
                  <a:pos x="105" y="186"/>
                </a:cxn>
                <a:cxn ang="0">
                  <a:pos x="83" y="180"/>
                </a:cxn>
                <a:cxn ang="0">
                  <a:pos x="73" y="196"/>
                </a:cxn>
                <a:cxn ang="0">
                  <a:pos x="66" y="166"/>
                </a:cxn>
                <a:cxn ang="0">
                  <a:pos x="63" y="143"/>
                </a:cxn>
                <a:cxn ang="0">
                  <a:pos x="45" y="126"/>
                </a:cxn>
                <a:cxn ang="0">
                  <a:pos x="19" y="106"/>
                </a:cxn>
                <a:cxn ang="0">
                  <a:pos x="32" y="88"/>
                </a:cxn>
                <a:cxn ang="0">
                  <a:pos x="46" y="73"/>
                </a:cxn>
                <a:cxn ang="0">
                  <a:pos x="35" y="58"/>
                </a:cxn>
                <a:cxn ang="0">
                  <a:pos x="19" y="61"/>
                </a:cxn>
                <a:cxn ang="0">
                  <a:pos x="0" y="45"/>
                </a:cxn>
                <a:cxn ang="0">
                  <a:pos x="10" y="30"/>
                </a:cxn>
                <a:cxn ang="0">
                  <a:pos x="30" y="6"/>
                </a:cxn>
                <a:cxn ang="0">
                  <a:pos x="41" y="0"/>
                </a:cxn>
              </a:cxnLst>
              <a:rect l="0" t="0" r="r" b="b"/>
              <a:pathLst>
                <a:path w="1390" h="329">
                  <a:moveTo>
                    <a:pt x="41" y="0"/>
                  </a:moveTo>
                  <a:lnTo>
                    <a:pt x="187" y="3"/>
                  </a:lnTo>
                  <a:lnTo>
                    <a:pt x="274" y="3"/>
                  </a:lnTo>
                  <a:lnTo>
                    <a:pt x="452" y="6"/>
                  </a:lnTo>
                  <a:lnTo>
                    <a:pt x="1260" y="15"/>
                  </a:lnTo>
                  <a:lnTo>
                    <a:pt x="1257" y="25"/>
                  </a:lnTo>
                  <a:lnTo>
                    <a:pt x="1254" y="33"/>
                  </a:lnTo>
                  <a:lnTo>
                    <a:pt x="1239" y="35"/>
                  </a:lnTo>
                  <a:lnTo>
                    <a:pt x="1244" y="48"/>
                  </a:lnTo>
                  <a:lnTo>
                    <a:pt x="1255" y="53"/>
                  </a:lnTo>
                  <a:lnTo>
                    <a:pt x="1260" y="58"/>
                  </a:lnTo>
                  <a:lnTo>
                    <a:pt x="1268" y="61"/>
                  </a:lnTo>
                  <a:lnTo>
                    <a:pt x="1277" y="72"/>
                  </a:lnTo>
                  <a:lnTo>
                    <a:pt x="1284" y="65"/>
                  </a:lnTo>
                  <a:lnTo>
                    <a:pt x="1294" y="58"/>
                  </a:lnTo>
                  <a:lnTo>
                    <a:pt x="1306" y="53"/>
                  </a:lnTo>
                  <a:lnTo>
                    <a:pt x="1314" y="58"/>
                  </a:lnTo>
                  <a:lnTo>
                    <a:pt x="1322" y="72"/>
                  </a:lnTo>
                  <a:lnTo>
                    <a:pt x="1319" y="81"/>
                  </a:lnTo>
                  <a:lnTo>
                    <a:pt x="1312" y="81"/>
                  </a:lnTo>
                  <a:lnTo>
                    <a:pt x="1314" y="95"/>
                  </a:lnTo>
                  <a:lnTo>
                    <a:pt x="1314" y="103"/>
                  </a:lnTo>
                  <a:lnTo>
                    <a:pt x="1315" y="112"/>
                  </a:lnTo>
                  <a:lnTo>
                    <a:pt x="1314" y="121"/>
                  </a:lnTo>
                  <a:lnTo>
                    <a:pt x="1317" y="128"/>
                  </a:lnTo>
                  <a:lnTo>
                    <a:pt x="1324" y="133"/>
                  </a:lnTo>
                  <a:lnTo>
                    <a:pt x="1335" y="138"/>
                  </a:lnTo>
                  <a:lnTo>
                    <a:pt x="1341" y="146"/>
                  </a:lnTo>
                  <a:lnTo>
                    <a:pt x="1335" y="153"/>
                  </a:lnTo>
                  <a:lnTo>
                    <a:pt x="1335" y="166"/>
                  </a:lnTo>
                  <a:lnTo>
                    <a:pt x="1330" y="183"/>
                  </a:lnTo>
                  <a:lnTo>
                    <a:pt x="1335" y="193"/>
                  </a:lnTo>
                  <a:lnTo>
                    <a:pt x="1337" y="201"/>
                  </a:lnTo>
                  <a:lnTo>
                    <a:pt x="1337" y="214"/>
                  </a:lnTo>
                  <a:lnTo>
                    <a:pt x="1344" y="220"/>
                  </a:lnTo>
                  <a:lnTo>
                    <a:pt x="1352" y="221"/>
                  </a:lnTo>
                  <a:lnTo>
                    <a:pt x="1362" y="241"/>
                  </a:lnTo>
                  <a:lnTo>
                    <a:pt x="1367" y="246"/>
                  </a:lnTo>
                  <a:lnTo>
                    <a:pt x="1375" y="254"/>
                  </a:lnTo>
                  <a:lnTo>
                    <a:pt x="1389" y="263"/>
                  </a:lnTo>
                  <a:lnTo>
                    <a:pt x="1377" y="265"/>
                  </a:lnTo>
                  <a:lnTo>
                    <a:pt x="1372" y="271"/>
                  </a:lnTo>
                  <a:lnTo>
                    <a:pt x="1374" y="283"/>
                  </a:lnTo>
                  <a:lnTo>
                    <a:pt x="1367" y="291"/>
                  </a:lnTo>
                  <a:lnTo>
                    <a:pt x="1355" y="291"/>
                  </a:lnTo>
                  <a:lnTo>
                    <a:pt x="1350" y="300"/>
                  </a:lnTo>
                  <a:lnTo>
                    <a:pt x="1347" y="311"/>
                  </a:lnTo>
                  <a:lnTo>
                    <a:pt x="1344" y="318"/>
                  </a:lnTo>
                  <a:lnTo>
                    <a:pt x="1332" y="320"/>
                  </a:lnTo>
                  <a:lnTo>
                    <a:pt x="1324" y="323"/>
                  </a:lnTo>
                  <a:lnTo>
                    <a:pt x="683" y="328"/>
                  </a:lnTo>
                  <a:lnTo>
                    <a:pt x="437" y="328"/>
                  </a:lnTo>
                  <a:lnTo>
                    <a:pt x="389" y="328"/>
                  </a:lnTo>
                  <a:lnTo>
                    <a:pt x="339" y="328"/>
                  </a:lnTo>
                  <a:lnTo>
                    <a:pt x="202" y="306"/>
                  </a:lnTo>
                  <a:lnTo>
                    <a:pt x="212" y="300"/>
                  </a:lnTo>
                  <a:lnTo>
                    <a:pt x="214" y="288"/>
                  </a:lnTo>
                  <a:lnTo>
                    <a:pt x="210" y="278"/>
                  </a:lnTo>
                  <a:lnTo>
                    <a:pt x="199" y="268"/>
                  </a:lnTo>
                  <a:lnTo>
                    <a:pt x="199" y="258"/>
                  </a:lnTo>
                  <a:lnTo>
                    <a:pt x="208" y="246"/>
                  </a:lnTo>
                  <a:lnTo>
                    <a:pt x="214" y="234"/>
                  </a:lnTo>
                  <a:lnTo>
                    <a:pt x="212" y="220"/>
                  </a:lnTo>
                  <a:lnTo>
                    <a:pt x="199" y="220"/>
                  </a:lnTo>
                  <a:lnTo>
                    <a:pt x="188" y="208"/>
                  </a:lnTo>
                  <a:lnTo>
                    <a:pt x="165" y="201"/>
                  </a:lnTo>
                  <a:lnTo>
                    <a:pt x="148" y="205"/>
                  </a:lnTo>
                  <a:lnTo>
                    <a:pt x="143" y="216"/>
                  </a:lnTo>
                  <a:lnTo>
                    <a:pt x="135" y="220"/>
                  </a:lnTo>
                  <a:lnTo>
                    <a:pt x="119" y="240"/>
                  </a:lnTo>
                  <a:lnTo>
                    <a:pt x="112" y="254"/>
                  </a:lnTo>
                  <a:lnTo>
                    <a:pt x="105" y="245"/>
                  </a:lnTo>
                  <a:lnTo>
                    <a:pt x="95" y="236"/>
                  </a:lnTo>
                  <a:lnTo>
                    <a:pt x="105" y="221"/>
                  </a:lnTo>
                  <a:lnTo>
                    <a:pt x="113" y="216"/>
                  </a:lnTo>
                  <a:lnTo>
                    <a:pt x="117" y="196"/>
                  </a:lnTo>
                  <a:lnTo>
                    <a:pt x="110" y="193"/>
                  </a:lnTo>
                  <a:lnTo>
                    <a:pt x="105" y="186"/>
                  </a:lnTo>
                  <a:lnTo>
                    <a:pt x="95" y="183"/>
                  </a:lnTo>
                  <a:lnTo>
                    <a:pt x="83" y="180"/>
                  </a:lnTo>
                  <a:lnTo>
                    <a:pt x="83" y="196"/>
                  </a:lnTo>
                  <a:lnTo>
                    <a:pt x="73" y="196"/>
                  </a:lnTo>
                  <a:lnTo>
                    <a:pt x="66" y="176"/>
                  </a:lnTo>
                  <a:lnTo>
                    <a:pt x="66" y="166"/>
                  </a:lnTo>
                  <a:lnTo>
                    <a:pt x="66" y="158"/>
                  </a:lnTo>
                  <a:lnTo>
                    <a:pt x="63" y="143"/>
                  </a:lnTo>
                  <a:lnTo>
                    <a:pt x="59" y="133"/>
                  </a:lnTo>
                  <a:lnTo>
                    <a:pt x="45" y="126"/>
                  </a:lnTo>
                  <a:lnTo>
                    <a:pt x="37" y="121"/>
                  </a:lnTo>
                  <a:lnTo>
                    <a:pt x="19" y="106"/>
                  </a:lnTo>
                  <a:lnTo>
                    <a:pt x="15" y="95"/>
                  </a:lnTo>
                  <a:lnTo>
                    <a:pt x="32" y="88"/>
                  </a:lnTo>
                  <a:lnTo>
                    <a:pt x="37" y="81"/>
                  </a:lnTo>
                  <a:lnTo>
                    <a:pt x="46" y="73"/>
                  </a:lnTo>
                  <a:lnTo>
                    <a:pt x="45" y="61"/>
                  </a:lnTo>
                  <a:lnTo>
                    <a:pt x="35" y="58"/>
                  </a:lnTo>
                  <a:lnTo>
                    <a:pt x="25" y="60"/>
                  </a:lnTo>
                  <a:lnTo>
                    <a:pt x="19" y="61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3" y="35"/>
                  </a:lnTo>
                  <a:lnTo>
                    <a:pt x="10" y="30"/>
                  </a:lnTo>
                  <a:lnTo>
                    <a:pt x="15" y="21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935463" y="2400834"/>
              <a:ext cx="63765" cy="8465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0"/>
                </a:cxn>
                <a:cxn ang="0">
                  <a:pos x="15" y="10"/>
                </a:cxn>
                <a:cxn ang="0">
                  <a:pos x="25" y="25"/>
                </a:cxn>
                <a:cxn ang="0">
                  <a:pos x="38" y="47"/>
                </a:cxn>
                <a:cxn ang="0">
                  <a:pos x="45" y="49"/>
                </a:cxn>
                <a:cxn ang="0">
                  <a:pos x="61" y="66"/>
                </a:cxn>
                <a:cxn ang="0">
                  <a:pos x="68" y="78"/>
                </a:cxn>
                <a:cxn ang="0">
                  <a:pos x="73" y="93"/>
                </a:cxn>
                <a:cxn ang="0">
                  <a:pos x="63" y="88"/>
                </a:cxn>
                <a:cxn ang="0">
                  <a:pos x="52" y="86"/>
                </a:cxn>
                <a:cxn ang="0">
                  <a:pos x="32" y="61"/>
                </a:cxn>
                <a:cxn ang="0">
                  <a:pos x="25" y="56"/>
                </a:cxn>
                <a:cxn ang="0">
                  <a:pos x="17" y="30"/>
                </a:cxn>
                <a:cxn ang="0">
                  <a:pos x="12" y="25"/>
                </a:cxn>
                <a:cxn ang="0">
                  <a:pos x="1" y="28"/>
                </a:cxn>
                <a:cxn ang="0">
                  <a:pos x="0" y="6"/>
                </a:cxn>
              </a:cxnLst>
              <a:rect l="0" t="0" r="r" b="b"/>
              <a:pathLst>
                <a:path w="74" h="94">
                  <a:moveTo>
                    <a:pt x="0" y="6"/>
                  </a:moveTo>
                  <a:lnTo>
                    <a:pt x="5" y="0"/>
                  </a:lnTo>
                  <a:lnTo>
                    <a:pt x="15" y="10"/>
                  </a:lnTo>
                  <a:lnTo>
                    <a:pt x="25" y="25"/>
                  </a:lnTo>
                  <a:lnTo>
                    <a:pt x="38" y="47"/>
                  </a:lnTo>
                  <a:lnTo>
                    <a:pt x="45" y="49"/>
                  </a:lnTo>
                  <a:lnTo>
                    <a:pt x="61" y="66"/>
                  </a:lnTo>
                  <a:lnTo>
                    <a:pt x="68" y="78"/>
                  </a:lnTo>
                  <a:lnTo>
                    <a:pt x="73" y="93"/>
                  </a:lnTo>
                  <a:lnTo>
                    <a:pt x="63" y="88"/>
                  </a:lnTo>
                  <a:lnTo>
                    <a:pt x="52" y="86"/>
                  </a:lnTo>
                  <a:lnTo>
                    <a:pt x="32" y="61"/>
                  </a:lnTo>
                  <a:lnTo>
                    <a:pt x="25" y="56"/>
                  </a:lnTo>
                  <a:lnTo>
                    <a:pt x="17" y="30"/>
                  </a:lnTo>
                  <a:lnTo>
                    <a:pt x="12" y="25"/>
                  </a:lnTo>
                  <a:lnTo>
                    <a:pt x="1" y="28"/>
                  </a:lnTo>
                  <a:lnTo>
                    <a:pt x="0" y="6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977685" y="2430553"/>
              <a:ext cx="25850" cy="2791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"/>
                </a:cxn>
                <a:cxn ang="0">
                  <a:pos x="10" y="30"/>
                </a:cxn>
                <a:cxn ang="0">
                  <a:pos x="29" y="30"/>
                </a:cxn>
                <a:cxn ang="0">
                  <a:pos x="29" y="0"/>
                </a:cxn>
                <a:cxn ang="0">
                  <a:pos x="19" y="11"/>
                </a:cxn>
                <a:cxn ang="0">
                  <a:pos x="0" y="5"/>
                </a:cxn>
              </a:cxnLst>
              <a:rect l="0" t="0" r="r" b="b"/>
              <a:pathLst>
                <a:path w="30" h="31">
                  <a:moveTo>
                    <a:pt x="0" y="5"/>
                  </a:moveTo>
                  <a:lnTo>
                    <a:pt x="0" y="11"/>
                  </a:lnTo>
                  <a:lnTo>
                    <a:pt x="10" y="30"/>
                  </a:lnTo>
                  <a:lnTo>
                    <a:pt x="29" y="30"/>
                  </a:lnTo>
                  <a:lnTo>
                    <a:pt x="29" y="0"/>
                  </a:lnTo>
                  <a:lnTo>
                    <a:pt x="19" y="11"/>
                  </a:lnTo>
                  <a:lnTo>
                    <a:pt x="0" y="5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3016460" y="3411266"/>
              <a:ext cx="92199" cy="142289"/>
            </a:xfrm>
            <a:custGeom>
              <a:avLst/>
              <a:gdLst/>
              <a:ahLst/>
              <a:cxnLst>
                <a:cxn ang="0">
                  <a:pos x="41" y="145"/>
                </a:cxn>
                <a:cxn ang="0">
                  <a:pos x="36" y="135"/>
                </a:cxn>
                <a:cxn ang="0">
                  <a:pos x="43" y="118"/>
                </a:cxn>
                <a:cxn ang="0">
                  <a:pos x="56" y="122"/>
                </a:cxn>
                <a:cxn ang="0">
                  <a:pos x="65" y="107"/>
                </a:cxn>
                <a:cxn ang="0">
                  <a:pos x="59" y="94"/>
                </a:cxn>
                <a:cxn ang="0">
                  <a:pos x="50" y="94"/>
                </a:cxn>
                <a:cxn ang="0">
                  <a:pos x="43" y="97"/>
                </a:cxn>
                <a:cxn ang="0">
                  <a:pos x="54" y="100"/>
                </a:cxn>
                <a:cxn ang="0">
                  <a:pos x="58" y="108"/>
                </a:cxn>
                <a:cxn ang="0">
                  <a:pos x="41" y="108"/>
                </a:cxn>
                <a:cxn ang="0">
                  <a:pos x="32" y="125"/>
                </a:cxn>
                <a:cxn ang="0">
                  <a:pos x="25" y="157"/>
                </a:cxn>
                <a:cxn ang="0">
                  <a:pos x="13" y="157"/>
                </a:cxn>
                <a:cxn ang="0">
                  <a:pos x="6" y="154"/>
                </a:cxn>
                <a:cxn ang="0">
                  <a:pos x="0" y="135"/>
                </a:cxn>
                <a:cxn ang="0">
                  <a:pos x="6" y="125"/>
                </a:cxn>
                <a:cxn ang="0">
                  <a:pos x="10" y="114"/>
                </a:cxn>
                <a:cxn ang="0">
                  <a:pos x="10" y="107"/>
                </a:cxn>
                <a:cxn ang="0">
                  <a:pos x="3" y="100"/>
                </a:cxn>
                <a:cxn ang="0">
                  <a:pos x="18" y="81"/>
                </a:cxn>
                <a:cxn ang="0">
                  <a:pos x="13" y="68"/>
                </a:cxn>
                <a:cxn ang="0">
                  <a:pos x="19" y="43"/>
                </a:cxn>
                <a:cxn ang="0">
                  <a:pos x="41" y="15"/>
                </a:cxn>
                <a:cxn ang="0">
                  <a:pos x="45" y="0"/>
                </a:cxn>
                <a:cxn ang="0">
                  <a:pos x="54" y="0"/>
                </a:cxn>
                <a:cxn ang="0">
                  <a:pos x="54" y="13"/>
                </a:cxn>
                <a:cxn ang="0">
                  <a:pos x="56" y="23"/>
                </a:cxn>
                <a:cxn ang="0">
                  <a:pos x="71" y="35"/>
                </a:cxn>
                <a:cxn ang="0">
                  <a:pos x="65" y="48"/>
                </a:cxn>
                <a:cxn ang="0">
                  <a:pos x="65" y="63"/>
                </a:cxn>
                <a:cxn ang="0">
                  <a:pos x="71" y="77"/>
                </a:cxn>
                <a:cxn ang="0">
                  <a:pos x="65" y="83"/>
                </a:cxn>
                <a:cxn ang="0">
                  <a:pos x="65" y="92"/>
                </a:cxn>
                <a:cxn ang="0">
                  <a:pos x="74" y="94"/>
                </a:cxn>
                <a:cxn ang="0">
                  <a:pos x="94" y="100"/>
                </a:cxn>
                <a:cxn ang="0">
                  <a:pos x="106" y="107"/>
                </a:cxn>
                <a:cxn ang="0">
                  <a:pos x="91" y="114"/>
                </a:cxn>
                <a:cxn ang="0">
                  <a:pos x="68" y="127"/>
                </a:cxn>
                <a:cxn ang="0">
                  <a:pos x="54" y="138"/>
                </a:cxn>
                <a:cxn ang="0">
                  <a:pos x="50" y="147"/>
                </a:cxn>
                <a:cxn ang="0">
                  <a:pos x="41" y="145"/>
                </a:cxn>
              </a:cxnLst>
              <a:rect l="0" t="0" r="r" b="b"/>
              <a:pathLst>
                <a:path w="107" h="158">
                  <a:moveTo>
                    <a:pt x="41" y="145"/>
                  </a:moveTo>
                  <a:lnTo>
                    <a:pt x="36" y="135"/>
                  </a:lnTo>
                  <a:lnTo>
                    <a:pt x="43" y="118"/>
                  </a:lnTo>
                  <a:lnTo>
                    <a:pt x="56" y="122"/>
                  </a:lnTo>
                  <a:lnTo>
                    <a:pt x="65" y="107"/>
                  </a:lnTo>
                  <a:lnTo>
                    <a:pt x="59" y="94"/>
                  </a:lnTo>
                  <a:lnTo>
                    <a:pt x="50" y="94"/>
                  </a:lnTo>
                  <a:lnTo>
                    <a:pt x="43" y="97"/>
                  </a:lnTo>
                  <a:lnTo>
                    <a:pt x="54" y="100"/>
                  </a:lnTo>
                  <a:lnTo>
                    <a:pt x="58" y="108"/>
                  </a:lnTo>
                  <a:lnTo>
                    <a:pt x="41" y="108"/>
                  </a:lnTo>
                  <a:lnTo>
                    <a:pt x="32" y="125"/>
                  </a:lnTo>
                  <a:lnTo>
                    <a:pt x="25" y="157"/>
                  </a:lnTo>
                  <a:lnTo>
                    <a:pt x="13" y="157"/>
                  </a:lnTo>
                  <a:lnTo>
                    <a:pt x="6" y="154"/>
                  </a:lnTo>
                  <a:lnTo>
                    <a:pt x="0" y="135"/>
                  </a:lnTo>
                  <a:lnTo>
                    <a:pt x="6" y="125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3" y="100"/>
                  </a:lnTo>
                  <a:lnTo>
                    <a:pt x="18" y="81"/>
                  </a:lnTo>
                  <a:lnTo>
                    <a:pt x="13" y="68"/>
                  </a:lnTo>
                  <a:lnTo>
                    <a:pt x="19" y="43"/>
                  </a:lnTo>
                  <a:lnTo>
                    <a:pt x="41" y="15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54" y="13"/>
                  </a:lnTo>
                  <a:lnTo>
                    <a:pt x="56" y="23"/>
                  </a:lnTo>
                  <a:lnTo>
                    <a:pt x="71" y="35"/>
                  </a:lnTo>
                  <a:lnTo>
                    <a:pt x="65" y="48"/>
                  </a:lnTo>
                  <a:lnTo>
                    <a:pt x="65" y="63"/>
                  </a:lnTo>
                  <a:lnTo>
                    <a:pt x="71" y="77"/>
                  </a:lnTo>
                  <a:lnTo>
                    <a:pt x="65" y="83"/>
                  </a:lnTo>
                  <a:lnTo>
                    <a:pt x="65" y="92"/>
                  </a:lnTo>
                  <a:lnTo>
                    <a:pt x="74" y="94"/>
                  </a:lnTo>
                  <a:lnTo>
                    <a:pt x="94" y="100"/>
                  </a:lnTo>
                  <a:lnTo>
                    <a:pt x="106" y="107"/>
                  </a:lnTo>
                  <a:lnTo>
                    <a:pt x="91" y="114"/>
                  </a:lnTo>
                  <a:lnTo>
                    <a:pt x="68" y="127"/>
                  </a:lnTo>
                  <a:lnTo>
                    <a:pt x="54" y="138"/>
                  </a:lnTo>
                  <a:lnTo>
                    <a:pt x="50" y="147"/>
                  </a:lnTo>
                  <a:lnTo>
                    <a:pt x="41" y="145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3070746" y="3190629"/>
              <a:ext cx="776372" cy="56825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30" y="3"/>
                </a:cxn>
                <a:cxn ang="0">
                  <a:pos x="311" y="3"/>
                </a:cxn>
                <a:cxn ang="0">
                  <a:pos x="870" y="27"/>
                </a:cxn>
                <a:cxn ang="0">
                  <a:pos x="886" y="55"/>
                </a:cxn>
                <a:cxn ang="0">
                  <a:pos x="881" y="75"/>
                </a:cxn>
                <a:cxn ang="0">
                  <a:pos x="855" y="101"/>
                </a:cxn>
                <a:cxn ang="0">
                  <a:pos x="861" y="141"/>
                </a:cxn>
                <a:cxn ang="0">
                  <a:pos x="859" y="172"/>
                </a:cxn>
                <a:cxn ang="0">
                  <a:pos x="828" y="191"/>
                </a:cxn>
                <a:cxn ang="0">
                  <a:pos x="786" y="208"/>
                </a:cxn>
                <a:cxn ang="0">
                  <a:pos x="766" y="234"/>
                </a:cxn>
                <a:cxn ang="0">
                  <a:pos x="743" y="261"/>
                </a:cxn>
                <a:cxn ang="0">
                  <a:pos x="713" y="286"/>
                </a:cxn>
                <a:cxn ang="0">
                  <a:pos x="688" y="310"/>
                </a:cxn>
                <a:cxn ang="0">
                  <a:pos x="665" y="334"/>
                </a:cxn>
                <a:cxn ang="0">
                  <a:pos x="651" y="367"/>
                </a:cxn>
                <a:cxn ang="0">
                  <a:pos x="656" y="405"/>
                </a:cxn>
                <a:cxn ang="0">
                  <a:pos x="658" y="447"/>
                </a:cxn>
                <a:cxn ang="0">
                  <a:pos x="696" y="449"/>
                </a:cxn>
                <a:cxn ang="0">
                  <a:pos x="721" y="471"/>
                </a:cxn>
                <a:cxn ang="0">
                  <a:pos x="699" y="499"/>
                </a:cxn>
                <a:cxn ang="0">
                  <a:pos x="736" y="527"/>
                </a:cxn>
                <a:cxn ang="0">
                  <a:pos x="739" y="565"/>
                </a:cxn>
                <a:cxn ang="0">
                  <a:pos x="718" y="589"/>
                </a:cxn>
                <a:cxn ang="0">
                  <a:pos x="674" y="596"/>
                </a:cxn>
                <a:cxn ang="0">
                  <a:pos x="686" y="623"/>
                </a:cxn>
                <a:cxn ang="0">
                  <a:pos x="665" y="625"/>
                </a:cxn>
                <a:cxn ang="0">
                  <a:pos x="623" y="609"/>
                </a:cxn>
                <a:cxn ang="0">
                  <a:pos x="581" y="595"/>
                </a:cxn>
                <a:cxn ang="0">
                  <a:pos x="549" y="596"/>
                </a:cxn>
                <a:cxn ang="0">
                  <a:pos x="501" y="563"/>
                </a:cxn>
                <a:cxn ang="0">
                  <a:pos x="462" y="565"/>
                </a:cxn>
                <a:cxn ang="0">
                  <a:pos x="419" y="547"/>
                </a:cxn>
                <a:cxn ang="0">
                  <a:pos x="387" y="571"/>
                </a:cxn>
                <a:cxn ang="0">
                  <a:pos x="354" y="565"/>
                </a:cxn>
                <a:cxn ang="0">
                  <a:pos x="320" y="576"/>
                </a:cxn>
                <a:cxn ang="0">
                  <a:pos x="292" y="556"/>
                </a:cxn>
                <a:cxn ang="0">
                  <a:pos x="255" y="543"/>
                </a:cxn>
                <a:cxn ang="0">
                  <a:pos x="217" y="526"/>
                </a:cxn>
                <a:cxn ang="0">
                  <a:pos x="199" y="487"/>
                </a:cxn>
                <a:cxn ang="0">
                  <a:pos x="59" y="467"/>
                </a:cxn>
                <a:cxn ang="0">
                  <a:pos x="25" y="403"/>
                </a:cxn>
                <a:cxn ang="0">
                  <a:pos x="68" y="375"/>
                </a:cxn>
                <a:cxn ang="0">
                  <a:pos x="63" y="334"/>
                </a:cxn>
                <a:cxn ang="0">
                  <a:pos x="43" y="296"/>
                </a:cxn>
                <a:cxn ang="0">
                  <a:pos x="45" y="266"/>
                </a:cxn>
                <a:cxn ang="0">
                  <a:pos x="23" y="223"/>
                </a:cxn>
                <a:cxn ang="0">
                  <a:pos x="8" y="176"/>
                </a:cxn>
                <a:cxn ang="0">
                  <a:pos x="37" y="171"/>
                </a:cxn>
                <a:cxn ang="0">
                  <a:pos x="52" y="144"/>
                </a:cxn>
                <a:cxn ang="0">
                  <a:pos x="12" y="117"/>
                </a:cxn>
                <a:cxn ang="0">
                  <a:pos x="17" y="82"/>
                </a:cxn>
              </a:cxnLst>
              <a:rect l="0" t="0" r="r" b="b"/>
              <a:pathLst>
                <a:path w="901" h="631">
                  <a:moveTo>
                    <a:pt x="25" y="68"/>
                  </a:moveTo>
                  <a:lnTo>
                    <a:pt x="35" y="63"/>
                  </a:lnTo>
                  <a:lnTo>
                    <a:pt x="40" y="52"/>
                  </a:lnTo>
                  <a:lnTo>
                    <a:pt x="43" y="43"/>
                  </a:lnTo>
                  <a:lnTo>
                    <a:pt x="40" y="35"/>
                  </a:lnTo>
                  <a:lnTo>
                    <a:pt x="37" y="23"/>
                  </a:lnTo>
                  <a:lnTo>
                    <a:pt x="37" y="13"/>
                  </a:lnTo>
                  <a:lnTo>
                    <a:pt x="30" y="3"/>
                  </a:lnTo>
                  <a:lnTo>
                    <a:pt x="119" y="0"/>
                  </a:lnTo>
                  <a:lnTo>
                    <a:pt x="162" y="0"/>
                  </a:lnTo>
                  <a:lnTo>
                    <a:pt x="292" y="3"/>
                  </a:lnTo>
                  <a:lnTo>
                    <a:pt x="311" y="3"/>
                  </a:lnTo>
                  <a:lnTo>
                    <a:pt x="561" y="3"/>
                  </a:lnTo>
                  <a:lnTo>
                    <a:pt x="865" y="5"/>
                  </a:lnTo>
                  <a:lnTo>
                    <a:pt x="870" y="13"/>
                  </a:lnTo>
                  <a:lnTo>
                    <a:pt x="870" y="27"/>
                  </a:lnTo>
                  <a:lnTo>
                    <a:pt x="881" y="27"/>
                  </a:lnTo>
                  <a:lnTo>
                    <a:pt x="886" y="35"/>
                  </a:lnTo>
                  <a:lnTo>
                    <a:pt x="888" y="43"/>
                  </a:lnTo>
                  <a:lnTo>
                    <a:pt x="886" y="55"/>
                  </a:lnTo>
                  <a:lnTo>
                    <a:pt x="892" y="59"/>
                  </a:lnTo>
                  <a:lnTo>
                    <a:pt x="900" y="67"/>
                  </a:lnTo>
                  <a:lnTo>
                    <a:pt x="888" y="75"/>
                  </a:lnTo>
                  <a:lnTo>
                    <a:pt x="881" y="75"/>
                  </a:lnTo>
                  <a:lnTo>
                    <a:pt x="877" y="82"/>
                  </a:lnTo>
                  <a:lnTo>
                    <a:pt x="872" y="87"/>
                  </a:lnTo>
                  <a:lnTo>
                    <a:pt x="861" y="90"/>
                  </a:lnTo>
                  <a:lnTo>
                    <a:pt x="855" y="101"/>
                  </a:lnTo>
                  <a:lnTo>
                    <a:pt x="859" y="115"/>
                  </a:lnTo>
                  <a:lnTo>
                    <a:pt x="853" y="124"/>
                  </a:lnTo>
                  <a:lnTo>
                    <a:pt x="859" y="132"/>
                  </a:lnTo>
                  <a:lnTo>
                    <a:pt x="861" y="141"/>
                  </a:lnTo>
                  <a:lnTo>
                    <a:pt x="865" y="150"/>
                  </a:lnTo>
                  <a:lnTo>
                    <a:pt x="865" y="161"/>
                  </a:lnTo>
                  <a:lnTo>
                    <a:pt x="866" y="171"/>
                  </a:lnTo>
                  <a:lnTo>
                    <a:pt x="859" y="172"/>
                  </a:lnTo>
                  <a:lnTo>
                    <a:pt x="848" y="172"/>
                  </a:lnTo>
                  <a:lnTo>
                    <a:pt x="835" y="172"/>
                  </a:lnTo>
                  <a:lnTo>
                    <a:pt x="828" y="183"/>
                  </a:lnTo>
                  <a:lnTo>
                    <a:pt x="828" y="191"/>
                  </a:lnTo>
                  <a:lnTo>
                    <a:pt x="821" y="196"/>
                  </a:lnTo>
                  <a:lnTo>
                    <a:pt x="805" y="196"/>
                  </a:lnTo>
                  <a:lnTo>
                    <a:pt x="790" y="196"/>
                  </a:lnTo>
                  <a:lnTo>
                    <a:pt x="786" y="208"/>
                  </a:lnTo>
                  <a:lnTo>
                    <a:pt x="785" y="216"/>
                  </a:lnTo>
                  <a:lnTo>
                    <a:pt x="781" y="225"/>
                  </a:lnTo>
                  <a:lnTo>
                    <a:pt x="770" y="228"/>
                  </a:lnTo>
                  <a:lnTo>
                    <a:pt x="766" y="234"/>
                  </a:lnTo>
                  <a:lnTo>
                    <a:pt x="759" y="238"/>
                  </a:lnTo>
                  <a:lnTo>
                    <a:pt x="754" y="243"/>
                  </a:lnTo>
                  <a:lnTo>
                    <a:pt x="748" y="254"/>
                  </a:lnTo>
                  <a:lnTo>
                    <a:pt x="743" y="261"/>
                  </a:lnTo>
                  <a:lnTo>
                    <a:pt x="738" y="276"/>
                  </a:lnTo>
                  <a:lnTo>
                    <a:pt x="725" y="278"/>
                  </a:lnTo>
                  <a:lnTo>
                    <a:pt x="718" y="280"/>
                  </a:lnTo>
                  <a:lnTo>
                    <a:pt x="713" y="286"/>
                  </a:lnTo>
                  <a:lnTo>
                    <a:pt x="703" y="286"/>
                  </a:lnTo>
                  <a:lnTo>
                    <a:pt x="696" y="296"/>
                  </a:lnTo>
                  <a:lnTo>
                    <a:pt x="694" y="301"/>
                  </a:lnTo>
                  <a:lnTo>
                    <a:pt x="688" y="310"/>
                  </a:lnTo>
                  <a:lnTo>
                    <a:pt x="683" y="316"/>
                  </a:lnTo>
                  <a:lnTo>
                    <a:pt x="671" y="321"/>
                  </a:lnTo>
                  <a:lnTo>
                    <a:pt x="661" y="327"/>
                  </a:lnTo>
                  <a:lnTo>
                    <a:pt x="665" y="334"/>
                  </a:lnTo>
                  <a:lnTo>
                    <a:pt x="659" y="345"/>
                  </a:lnTo>
                  <a:lnTo>
                    <a:pt x="659" y="354"/>
                  </a:lnTo>
                  <a:lnTo>
                    <a:pt x="651" y="360"/>
                  </a:lnTo>
                  <a:lnTo>
                    <a:pt x="651" y="367"/>
                  </a:lnTo>
                  <a:lnTo>
                    <a:pt x="643" y="370"/>
                  </a:lnTo>
                  <a:lnTo>
                    <a:pt x="636" y="385"/>
                  </a:lnTo>
                  <a:lnTo>
                    <a:pt x="649" y="396"/>
                  </a:lnTo>
                  <a:lnTo>
                    <a:pt x="656" y="405"/>
                  </a:lnTo>
                  <a:lnTo>
                    <a:pt x="654" y="417"/>
                  </a:lnTo>
                  <a:lnTo>
                    <a:pt x="649" y="427"/>
                  </a:lnTo>
                  <a:lnTo>
                    <a:pt x="656" y="436"/>
                  </a:lnTo>
                  <a:lnTo>
                    <a:pt x="658" y="447"/>
                  </a:lnTo>
                  <a:lnTo>
                    <a:pt x="668" y="447"/>
                  </a:lnTo>
                  <a:lnTo>
                    <a:pt x="679" y="447"/>
                  </a:lnTo>
                  <a:lnTo>
                    <a:pt x="685" y="449"/>
                  </a:lnTo>
                  <a:lnTo>
                    <a:pt x="696" y="449"/>
                  </a:lnTo>
                  <a:lnTo>
                    <a:pt x="703" y="445"/>
                  </a:lnTo>
                  <a:lnTo>
                    <a:pt x="713" y="452"/>
                  </a:lnTo>
                  <a:lnTo>
                    <a:pt x="718" y="462"/>
                  </a:lnTo>
                  <a:lnTo>
                    <a:pt x="721" y="471"/>
                  </a:lnTo>
                  <a:lnTo>
                    <a:pt x="718" y="478"/>
                  </a:lnTo>
                  <a:lnTo>
                    <a:pt x="713" y="484"/>
                  </a:lnTo>
                  <a:lnTo>
                    <a:pt x="705" y="489"/>
                  </a:lnTo>
                  <a:lnTo>
                    <a:pt x="699" y="499"/>
                  </a:lnTo>
                  <a:lnTo>
                    <a:pt x="713" y="509"/>
                  </a:lnTo>
                  <a:lnTo>
                    <a:pt x="723" y="509"/>
                  </a:lnTo>
                  <a:lnTo>
                    <a:pt x="730" y="516"/>
                  </a:lnTo>
                  <a:lnTo>
                    <a:pt x="736" y="527"/>
                  </a:lnTo>
                  <a:lnTo>
                    <a:pt x="738" y="540"/>
                  </a:lnTo>
                  <a:lnTo>
                    <a:pt x="733" y="547"/>
                  </a:lnTo>
                  <a:lnTo>
                    <a:pt x="733" y="556"/>
                  </a:lnTo>
                  <a:lnTo>
                    <a:pt x="739" y="565"/>
                  </a:lnTo>
                  <a:lnTo>
                    <a:pt x="741" y="576"/>
                  </a:lnTo>
                  <a:lnTo>
                    <a:pt x="736" y="583"/>
                  </a:lnTo>
                  <a:lnTo>
                    <a:pt x="726" y="585"/>
                  </a:lnTo>
                  <a:lnTo>
                    <a:pt x="718" y="589"/>
                  </a:lnTo>
                  <a:lnTo>
                    <a:pt x="705" y="580"/>
                  </a:lnTo>
                  <a:lnTo>
                    <a:pt x="694" y="583"/>
                  </a:lnTo>
                  <a:lnTo>
                    <a:pt x="683" y="585"/>
                  </a:lnTo>
                  <a:lnTo>
                    <a:pt x="674" y="596"/>
                  </a:lnTo>
                  <a:lnTo>
                    <a:pt x="671" y="603"/>
                  </a:lnTo>
                  <a:lnTo>
                    <a:pt x="674" y="615"/>
                  </a:lnTo>
                  <a:lnTo>
                    <a:pt x="679" y="623"/>
                  </a:lnTo>
                  <a:lnTo>
                    <a:pt x="686" y="623"/>
                  </a:lnTo>
                  <a:lnTo>
                    <a:pt x="688" y="630"/>
                  </a:lnTo>
                  <a:lnTo>
                    <a:pt x="679" y="625"/>
                  </a:lnTo>
                  <a:lnTo>
                    <a:pt x="671" y="625"/>
                  </a:lnTo>
                  <a:lnTo>
                    <a:pt x="665" y="625"/>
                  </a:lnTo>
                  <a:lnTo>
                    <a:pt x="646" y="630"/>
                  </a:lnTo>
                  <a:lnTo>
                    <a:pt x="638" y="625"/>
                  </a:lnTo>
                  <a:lnTo>
                    <a:pt x="626" y="618"/>
                  </a:lnTo>
                  <a:lnTo>
                    <a:pt x="623" y="609"/>
                  </a:lnTo>
                  <a:lnTo>
                    <a:pt x="614" y="603"/>
                  </a:lnTo>
                  <a:lnTo>
                    <a:pt x="607" y="600"/>
                  </a:lnTo>
                  <a:lnTo>
                    <a:pt x="594" y="595"/>
                  </a:lnTo>
                  <a:lnTo>
                    <a:pt x="581" y="595"/>
                  </a:lnTo>
                  <a:lnTo>
                    <a:pt x="574" y="595"/>
                  </a:lnTo>
                  <a:lnTo>
                    <a:pt x="567" y="596"/>
                  </a:lnTo>
                  <a:lnTo>
                    <a:pt x="558" y="596"/>
                  </a:lnTo>
                  <a:lnTo>
                    <a:pt x="549" y="596"/>
                  </a:lnTo>
                  <a:lnTo>
                    <a:pt x="541" y="589"/>
                  </a:lnTo>
                  <a:lnTo>
                    <a:pt x="536" y="580"/>
                  </a:lnTo>
                  <a:lnTo>
                    <a:pt x="529" y="574"/>
                  </a:lnTo>
                  <a:lnTo>
                    <a:pt x="501" y="563"/>
                  </a:lnTo>
                  <a:lnTo>
                    <a:pt x="492" y="565"/>
                  </a:lnTo>
                  <a:lnTo>
                    <a:pt x="487" y="571"/>
                  </a:lnTo>
                  <a:lnTo>
                    <a:pt x="472" y="568"/>
                  </a:lnTo>
                  <a:lnTo>
                    <a:pt x="462" y="565"/>
                  </a:lnTo>
                  <a:lnTo>
                    <a:pt x="447" y="556"/>
                  </a:lnTo>
                  <a:lnTo>
                    <a:pt x="432" y="554"/>
                  </a:lnTo>
                  <a:lnTo>
                    <a:pt x="427" y="554"/>
                  </a:lnTo>
                  <a:lnTo>
                    <a:pt x="419" y="547"/>
                  </a:lnTo>
                  <a:lnTo>
                    <a:pt x="409" y="551"/>
                  </a:lnTo>
                  <a:lnTo>
                    <a:pt x="402" y="560"/>
                  </a:lnTo>
                  <a:lnTo>
                    <a:pt x="392" y="565"/>
                  </a:lnTo>
                  <a:lnTo>
                    <a:pt x="387" y="571"/>
                  </a:lnTo>
                  <a:lnTo>
                    <a:pt x="377" y="574"/>
                  </a:lnTo>
                  <a:lnTo>
                    <a:pt x="371" y="571"/>
                  </a:lnTo>
                  <a:lnTo>
                    <a:pt x="364" y="568"/>
                  </a:lnTo>
                  <a:lnTo>
                    <a:pt x="354" y="565"/>
                  </a:lnTo>
                  <a:lnTo>
                    <a:pt x="344" y="563"/>
                  </a:lnTo>
                  <a:lnTo>
                    <a:pt x="335" y="568"/>
                  </a:lnTo>
                  <a:lnTo>
                    <a:pt x="327" y="568"/>
                  </a:lnTo>
                  <a:lnTo>
                    <a:pt x="320" y="576"/>
                  </a:lnTo>
                  <a:lnTo>
                    <a:pt x="311" y="574"/>
                  </a:lnTo>
                  <a:lnTo>
                    <a:pt x="307" y="563"/>
                  </a:lnTo>
                  <a:lnTo>
                    <a:pt x="299" y="563"/>
                  </a:lnTo>
                  <a:lnTo>
                    <a:pt x="292" y="556"/>
                  </a:lnTo>
                  <a:lnTo>
                    <a:pt x="285" y="556"/>
                  </a:lnTo>
                  <a:lnTo>
                    <a:pt x="280" y="547"/>
                  </a:lnTo>
                  <a:lnTo>
                    <a:pt x="267" y="543"/>
                  </a:lnTo>
                  <a:lnTo>
                    <a:pt x="255" y="543"/>
                  </a:lnTo>
                  <a:lnTo>
                    <a:pt x="244" y="547"/>
                  </a:lnTo>
                  <a:lnTo>
                    <a:pt x="239" y="540"/>
                  </a:lnTo>
                  <a:lnTo>
                    <a:pt x="224" y="531"/>
                  </a:lnTo>
                  <a:lnTo>
                    <a:pt x="217" y="526"/>
                  </a:lnTo>
                  <a:lnTo>
                    <a:pt x="212" y="516"/>
                  </a:lnTo>
                  <a:lnTo>
                    <a:pt x="204" y="507"/>
                  </a:lnTo>
                  <a:lnTo>
                    <a:pt x="202" y="499"/>
                  </a:lnTo>
                  <a:lnTo>
                    <a:pt x="199" y="487"/>
                  </a:lnTo>
                  <a:lnTo>
                    <a:pt x="187" y="478"/>
                  </a:lnTo>
                  <a:lnTo>
                    <a:pt x="179" y="471"/>
                  </a:lnTo>
                  <a:lnTo>
                    <a:pt x="90" y="471"/>
                  </a:lnTo>
                  <a:lnTo>
                    <a:pt x="59" y="467"/>
                  </a:lnTo>
                  <a:lnTo>
                    <a:pt x="32" y="436"/>
                  </a:lnTo>
                  <a:lnTo>
                    <a:pt x="12" y="414"/>
                  </a:lnTo>
                  <a:lnTo>
                    <a:pt x="15" y="405"/>
                  </a:lnTo>
                  <a:lnTo>
                    <a:pt x="25" y="403"/>
                  </a:lnTo>
                  <a:lnTo>
                    <a:pt x="33" y="400"/>
                  </a:lnTo>
                  <a:lnTo>
                    <a:pt x="55" y="390"/>
                  </a:lnTo>
                  <a:lnTo>
                    <a:pt x="63" y="389"/>
                  </a:lnTo>
                  <a:lnTo>
                    <a:pt x="68" y="375"/>
                  </a:lnTo>
                  <a:lnTo>
                    <a:pt x="68" y="367"/>
                  </a:lnTo>
                  <a:lnTo>
                    <a:pt x="65" y="354"/>
                  </a:lnTo>
                  <a:lnTo>
                    <a:pt x="65" y="342"/>
                  </a:lnTo>
                  <a:lnTo>
                    <a:pt x="63" y="334"/>
                  </a:lnTo>
                  <a:lnTo>
                    <a:pt x="53" y="327"/>
                  </a:lnTo>
                  <a:lnTo>
                    <a:pt x="50" y="320"/>
                  </a:lnTo>
                  <a:lnTo>
                    <a:pt x="48" y="301"/>
                  </a:lnTo>
                  <a:lnTo>
                    <a:pt x="43" y="296"/>
                  </a:lnTo>
                  <a:lnTo>
                    <a:pt x="32" y="292"/>
                  </a:lnTo>
                  <a:lnTo>
                    <a:pt x="40" y="286"/>
                  </a:lnTo>
                  <a:lnTo>
                    <a:pt x="40" y="276"/>
                  </a:lnTo>
                  <a:lnTo>
                    <a:pt x="45" y="266"/>
                  </a:lnTo>
                  <a:lnTo>
                    <a:pt x="43" y="258"/>
                  </a:lnTo>
                  <a:lnTo>
                    <a:pt x="32" y="248"/>
                  </a:lnTo>
                  <a:lnTo>
                    <a:pt x="19" y="232"/>
                  </a:lnTo>
                  <a:lnTo>
                    <a:pt x="23" y="223"/>
                  </a:lnTo>
                  <a:lnTo>
                    <a:pt x="25" y="214"/>
                  </a:lnTo>
                  <a:lnTo>
                    <a:pt x="23" y="206"/>
                  </a:lnTo>
                  <a:lnTo>
                    <a:pt x="13" y="184"/>
                  </a:lnTo>
                  <a:lnTo>
                    <a:pt x="8" y="176"/>
                  </a:lnTo>
                  <a:lnTo>
                    <a:pt x="17" y="172"/>
                  </a:lnTo>
                  <a:lnTo>
                    <a:pt x="25" y="166"/>
                  </a:lnTo>
                  <a:lnTo>
                    <a:pt x="32" y="161"/>
                  </a:lnTo>
                  <a:lnTo>
                    <a:pt x="37" y="171"/>
                  </a:lnTo>
                  <a:lnTo>
                    <a:pt x="46" y="171"/>
                  </a:lnTo>
                  <a:lnTo>
                    <a:pt x="53" y="166"/>
                  </a:lnTo>
                  <a:lnTo>
                    <a:pt x="60" y="157"/>
                  </a:lnTo>
                  <a:lnTo>
                    <a:pt x="52" y="144"/>
                  </a:lnTo>
                  <a:lnTo>
                    <a:pt x="43" y="136"/>
                  </a:lnTo>
                  <a:lnTo>
                    <a:pt x="33" y="132"/>
                  </a:lnTo>
                  <a:lnTo>
                    <a:pt x="17" y="127"/>
                  </a:lnTo>
                  <a:lnTo>
                    <a:pt x="12" y="117"/>
                  </a:lnTo>
                  <a:lnTo>
                    <a:pt x="6" y="107"/>
                  </a:lnTo>
                  <a:lnTo>
                    <a:pt x="0" y="101"/>
                  </a:lnTo>
                  <a:lnTo>
                    <a:pt x="12" y="95"/>
                  </a:lnTo>
                  <a:lnTo>
                    <a:pt x="17" y="82"/>
                  </a:lnTo>
                  <a:lnTo>
                    <a:pt x="19" y="72"/>
                  </a:lnTo>
                  <a:lnTo>
                    <a:pt x="25" y="68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801902" y="3557158"/>
              <a:ext cx="48254" cy="112571"/>
            </a:xfrm>
            <a:custGeom>
              <a:avLst/>
              <a:gdLst/>
              <a:ahLst/>
              <a:cxnLst>
                <a:cxn ang="0">
                  <a:pos x="23" y="87"/>
                </a:cxn>
                <a:cxn ang="0">
                  <a:pos x="8" y="69"/>
                </a:cxn>
                <a:cxn ang="0">
                  <a:pos x="0" y="62"/>
                </a:cxn>
                <a:cxn ang="0">
                  <a:pos x="0" y="50"/>
                </a:cxn>
                <a:cxn ang="0">
                  <a:pos x="5" y="43"/>
                </a:cxn>
                <a:cxn ang="0">
                  <a:pos x="8" y="18"/>
                </a:cxn>
                <a:cxn ang="0">
                  <a:pos x="32" y="8"/>
                </a:cxn>
                <a:cxn ang="0">
                  <a:pos x="52" y="0"/>
                </a:cxn>
                <a:cxn ang="0">
                  <a:pos x="35" y="18"/>
                </a:cxn>
                <a:cxn ang="0">
                  <a:pos x="38" y="27"/>
                </a:cxn>
                <a:cxn ang="0">
                  <a:pos x="35" y="47"/>
                </a:cxn>
                <a:cxn ang="0">
                  <a:pos x="38" y="55"/>
                </a:cxn>
                <a:cxn ang="0">
                  <a:pos x="47" y="62"/>
                </a:cxn>
                <a:cxn ang="0">
                  <a:pos x="55" y="94"/>
                </a:cxn>
                <a:cxn ang="0">
                  <a:pos x="45" y="102"/>
                </a:cxn>
                <a:cxn ang="0">
                  <a:pos x="43" y="114"/>
                </a:cxn>
                <a:cxn ang="0">
                  <a:pos x="28" y="124"/>
                </a:cxn>
                <a:cxn ang="0">
                  <a:pos x="28" y="112"/>
                </a:cxn>
                <a:cxn ang="0">
                  <a:pos x="25" y="102"/>
                </a:cxn>
                <a:cxn ang="0">
                  <a:pos x="23" y="87"/>
                </a:cxn>
              </a:cxnLst>
              <a:rect l="0" t="0" r="r" b="b"/>
              <a:pathLst>
                <a:path w="56" h="125">
                  <a:moveTo>
                    <a:pt x="23" y="87"/>
                  </a:moveTo>
                  <a:lnTo>
                    <a:pt x="8" y="69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5" y="43"/>
                  </a:lnTo>
                  <a:lnTo>
                    <a:pt x="8" y="18"/>
                  </a:lnTo>
                  <a:lnTo>
                    <a:pt x="32" y="8"/>
                  </a:lnTo>
                  <a:lnTo>
                    <a:pt x="52" y="0"/>
                  </a:lnTo>
                  <a:lnTo>
                    <a:pt x="35" y="18"/>
                  </a:lnTo>
                  <a:lnTo>
                    <a:pt x="38" y="27"/>
                  </a:lnTo>
                  <a:lnTo>
                    <a:pt x="35" y="47"/>
                  </a:lnTo>
                  <a:lnTo>
                    <a:pt x="38" y="55"/>
                  </a:lnTo>
                  <a:lnTo>
                    <a:pt x="47" y="62"/>
                  </a:lnTo>
                  <a:lnTo>
                    <a:pt x="55" y="94"/>
                  </a:lnTo>
                  <a:lnTo>
                    <a:pt x="45" y="102"/>
                  </a:lnTo>
                  <a:lnTo>
                    <a:pt x="43" y="114"/>
                  </a:lnTo>
                  <a:lnTo>
                    <a:pt x="28" y="124"/>
                  </a:lnTo>
                  <a:lnTo>
                    <a:pt x="28" y="112"/>
                  </a:lnTo>
                  <a:lnTo>
                    <a:pt x="25" y="102"/>
                  </a:lnTo>
                  <a:lnTo>
                    <a:pt x="23" y="87"/>
                  </a:lnTo>
                </a:path>
              </a:pathLst>
            </a:custGeom>
            <a:solidFill>
              <a:srgbClr val="D8E36E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452061" y="3306801"/>
              <a:ext cx="410160" cy="432271"/>
            </a:xfrm>
            <a:custGeom>
              <a:avLst/>
              <a:gdLst/>
              <a:ahLst/>
              <a:cxnLst>
                <a:cxn ang="0">
                  <a:pos x="383" y="302"/>
                </a:cxn>
                <a:cxn ang="0">
                  <a:pos x="381" y="332"/>
                </a:cxn>
                <a:cxn ang="0">
                  <a:pos x="373" y="360"/>
                </a:cxn>
                <a:cxn ang="0">
                  <a:pos x="373" y="377"/>
                </a:cxn>
                <a:cxn ang="0">
                  <a:pos x="350" y="405"/>
                </a:cxn>
                <a:cxn ang="0">
                  <a:pos x="325" y="417"/>
                </a:cxn>
                <a:cxn ang="0">
                  <a:pos x="320" y="437"/>
                </a:cxn>
                <a:cxn ang="0">
                  <a:pos x="285" y="447"/>
                </a:cxn>
                <a:cxn ang="0">
                  <a:pos x="280" y="464"/>
                </a:cxn>
                <a:cxn ang="0">
                  <a:pos x="195" y="476"/>
                </a:cxn>
                <a:cxn ang="0">
                  <a:pos x="85" y="472"/>
                </a:cxn>
                <a:cxn ang="0">
                  <a:pos x="8" y="314"/>
                </a:cxn>
                <a:cxn ang="0">
                  <a:pos x="8" y="81"/>
                </a:cxn>
                <a:cxn ang="0">
                  <a:pos x="28" y="0"/>
                </a:cxn>
                <a:cxn ang="0">
                  <a:pos x="345" y="28"/>
                </a:cxn>
                <a:cxn ang="0">
                  <a:pos x="315" y="57"/>
                </a:cxn>
                <a:cxn ang="0">
                  <a:pos x="308" y="83"/>
                </a:cxn>
                <a:cxn ang="0">
                  <a:pos x="301" y="101"/>
                </a:cxn>
                <a:cxn ang="0">
                  <a:pos x="285" y="127"/>
                </a:cxn>
                <a:cxn ang="0">
                  <a:pos x="260" y="174"/>
                </a:cxn>
                <a:cxn ang="0">
                  <a:pos x="247" y="197"/>
                </a:cxn>
                <a:cxn ang="0">
                  <a:pos x="238" y="222"/>
                </a:cxn>
                <a:cxn ang="0">
                  <a:pos x="240" y="243"/>
                </a:cxn>
                <a:cxn ang="0">
                  <a:pos x="265" y="237"/>
                </a:cxn>
                <a:cxn ang="0">
                  <a:pos x="292" y="242"/>
                </a:cxn>
                <a:cxn ang="0">
                  <a:pos x="315" y="242"/>
                </a:cxn>
                <a:cxn ang="0">
                  <a:pos x="340" y="227"/>
                </a:cxn>
                <a:cxn ang="0">
                  <a:pos x="372" y="214"/>
                </a:cxn>
                <a:cxn ang="0">
                  <a:pos x="387" y="208"/>
                </a:cxn>
                <a:cxn ang="0">
                  <a:pos x="408" y="197"/>
                </a:cxn>
                <a:cxn ang="0">
                  <a:pos x="438" y="175"/>
                </a:cxn>
                <a:cxn ang="0">
                  <a:pos x="420" y="174"/>
                </a:cxn>
                <a:cxn ang="0">
                  <a:pos x="403" y="185"/>
                </a:cxn>
                <a:cxn ang="0">
                  <a:pos x="345" y="208"/>
                </a:cxn>
                <a:cxn ang="0">
                  <a:pos x="323" y="228"/>
                </a:cxn>
                <a:cxn ang="0">
                  <a:pos x="293" y="223"/>
                </a:cxn>
                <a:cxn ang="0">
                  <a:pos x="260" y="214"/>
                </a:cxn>
                <a:cxn ang="0">
                  <a:pos x="263" y="190"/>
                </a:cxn>
                <a:cxn ang="0">
                  <a:pos x="300" y="132"/>
                </a:cxn>
                <a:cxn ang="0">
                  <a:pos x="321" y="87"/>
                </a:cxn>
                <a:cxn ang="0">
                  <a:pos x="475" y="90"/>
                </a:cxn>
                <a:cxn ang="0">
                  <a:pos x="468" y="197"/>
                </a:cxn>
                <a:cxn ang="0">
                  <a:pos x="458" y="223"/>
                </a:cxn>
                <a:cxn ang="0">
                  <a:pos x="460" y="200"/>
                </a:cxn>
                <a:cxn ang="0">
                  <a:pos x="453" y="205"/>
                </a:cxn>
                <a:cxn ang="0">
                  <a:pos x="452" y="228"/>
                </a:cxn>
                <a:cxn ang="0">
                  <a:pos x="447" y="257"/>
                </a:cxn>
                <a:cxn ang="0">
                  <a:pos x="432" y="282"/>
                </a:cxn>
                <a:cxn ang="0">
                  <a:pos x="392" y="300"/>
                </a:cxn>
              </a:cxnLst>
              <a:rect l="0" t="0" r="r" b="b"/>
              <a:pathLst>
                <a:path w="476" h="480">
                  <a:moveTo>
                    <a:pt x="392" y="300"/>
                  </a:moveTo>
                  <a:lnTo>
                    <a:pt x="383" y="302"/>
                  </a:lnTo>
                  <a:lnTo>
                    <a:pt x="383" y="310"/>
                  </a:lnTo>
                  <a:lnTo>
                    <a:pt x="381" y="332"/>
                  </a:lnTo>
                  <a:lnTo>
                    <a:pt x="375" y="342"/>
                  </a:lnTo>
                  <a:lnTo>
                    <a:pt x="373" y="360"/>
                  </a:lnTo>
                  <a:lnTo>
                    <a:pt x="375" y="370"/>
                  </a:lnTo>
                  <a:lnTo>
                    <a:pt x="373" y="377"/>
                  </a:lnTo>
                  <a:lnTo>
                    <a:pt x="360" y="400"/>
                  </a:lnTo>
                  <a:lnTo>
                    <a:pt x="350" y="405"/>
                  </a:lnTo>
                  <a:lnTo>
                    <a:pt x="341" y="405"/>
                  </a:lnTo>
                  <a:lnTo>
                    <a:pt x="325" y="417"/>
                  </a:lnTo>
                  <a:lnTo>
                    <a:pt x="321" y="427"/>
                  </a:lnTo>
                  <a:lnTo>
                    <a:pt x="320" y="437"/>
                  </a:lnTo>
                  <a:lnTo>
                    <a:pt x="310" y="444"/>
                  </a:lnTo>
                  <a:lnTo>
                    <a:pt x="285" y="447"/>
                  </a:lnTo>
                  <a:lnTo>
                    <a:pt x="275" y="454"/>
                  </a:lnTo>
                  <a:lnTo>
                    <a:pt x="280" y="464"/>
                  </a:lnTo>
                  <a:lnTo>
                    <a:pt x="280" y="479"/>
                  </a:lnTo>
                  <a:lnTo>
                    <a:pt x="195" y="476"/>
                  </a:lnTo>
                  <a:lnTo>
                    <a:pt x="115" y="476"/>
                  </a:lnTo>
                  <a:lnTo>
                    <a:pt x="85" y="472"/>
                  </a:lnTo>
                  <a:lnTo>
                    <a:pt x="5" y="472"/>
                  </a:lnTo>
                  <a:lnTo>
                    <a:pt x="8" y="314"/>
                  </a:lnTo>
                  <a:lnTo>
                    <a:pt x="0" y="314"/>
                  </a:lnTo>
                  <a:lnTo>
                    <a:pt x="8" y="81"/>
                  </a:lnTo>
                  <a:lnTo>
                    <a:pt x="12" y="0"/>
                  </a:lnTo>
                  <a:lnTo>
                    <a:pt x="28" y="0"/>
                  </a:lnTo>
                  <a:lnTo>
                    <a:pt x="348" y="10"/>
                  </a:lnTo>
                  <a:lnTo>
                    <a:pt x="345" y="28"/>
                  </a:lnTo>
                  <a:lnTo>
                    <a:pt x="340" y="37"/>
                  </a:lnTo>
                  <a:lnTo>
                    <a:pt x="315" y="57"/>
                  </a:lnTo>
                  <a:lnTo>
                    <a:pt x="315" y="67"/>
                  </a:lnTo>
                  <a:lnTo>
                    <a:pt x="308" y="83"/>
                  </a:lnTo>
                  <a:lnTo>
                    <a:pt x="308" y="92"/>
                  </a:lnTo>
                  <a:lnTo>
                    <a:pt x="301" y="101"/>
                  </a:lnTo>
                  <a:lnTo>
                    <a:pt x="292" y="110"/>
                  </a:lnTo>
                  <a:lnTo>
                    <a:pt x="285" y="127"/>
                  </a:lnTo>
                  <a:lnTo>
                    <a:pt x="267" y="140"/>
                  </a:lnTo>
                  <a:lnTo>
                    <a:pt x="260" y="174"/>
                  </a:lnTo>
                  <a:lnTo>
                    <a:pt x="248" y="182"/>
                  </a:lnTo>
                  <a:lnTo>
                    <a:pt x="247" y="197"/>
                  </a:lnTo>
                  <a:lnTo>
                    <a:pt x="238" y="212"/>
                  </a:lnTo>
                  <a:lnTo>
                    <a:pt x="238" y="222"/>
                  </a:lnTo>
                  <a:lnTo>
                    <a:pt x="232" y="227"/>
                  </a:lnTo>
                  <a:lnTo>
                    <a:pt x="240" y="243"/>
                  </a:lnTo>
                  <a:lnTo>
                    <a:pt x="260" y="252"/>
                  </a:lnTo>
                  <a:lnTo>
                    <a:pt x="265" y="237"/>
                  </a:lnTo>
                  <a:lnTo>
                    <a:pt x="278" y="234"/>
                  </a:lnTo>
                  <a:lnTo>
                    <a:pt x="292" y="242"/>
                  </a:lnTo>
                  <a:lnTo>
                    <a:pt x="305" y="242"/>
                  </a:lnTo>
                  <a:lnTo>
                    <a:pt x="315" y="242"/>
                  </a:lnTo>
                  <a:lnTo>
                    <a:pt x="323" y="237"/>
                  </a:lnTo>
                  <a:lnTo>
                    <a:pt x="340" y="227"/>
                  </a:lnTo>
                  <a:lnTo>
                    <a:pt x="355" y="222"/>
                  </a:lnTo>
                  <a:lnTo>
                    <a:pt x="372" y="214"/>
                  </a:lnTo>
                  <a:lnTo>
                    <a:pt x="380" y="214"/>
                  </a:lnTo>
                  <a:lnTo>
                    <a:pt x="387" y="208"/>
                  </a:lnTo>
                  <a:lnTo>
                    <a:pt x="403" y="202"/>
                  </a:lnTo>
                  <a:lnTo>
                    <a:pt x="408" y="197"/>
                  </a:lnTo>
                  <a:lnTo>
                    <a:pt x="420" y="188"/>
                  </a:lnTo>
                  <a:lnTo>
                    <a:pt x="438" y="175"/>
                  </a:lnTo>
                  <a:lnTo>
                    <a:pt x="443" y="165"/>
                  </a:lnTo>
                  <a:lnTo>
                    <a:pt x="420" y="174"/>
                  </a:lnTo>
                  <a:lnTo>
                    <a:pt x="408" y="175"/>
                  </a:lnTo>
                  <a:lnTo>
                    <a:pt x="403" y="185"/>
                  </a:lnTo>
                  <a:lnTo>
                    <a:pt x="372" y="200"/>
                  </a:lnTo>
                  <a:lnTo>
                    <a:pt x="345" y="208"/>
                  </a:lnTo>
                  <a:lnTo>
                    <a:pt x="327" y="214"/>
                  </a:lnTo>
                  <a:lnTo>
                    <a:pt x="323" y="228"/>
                  </a:lnTo>
                  <a:lnTo>
                    <a:pt x="310" y="234"/>
                  </a:lnTo>
                  <a:lnTo>
                    <a:pt x="293" y="223"/>
                  </a:lnTo>
                  <a:lnTo>
                    <a:pt x="275" y="222"/>
                  </a:lnTo>
                  <a:lnTo>
                    <a:pt x="260" y="214"/>
                  </a:lnTo>
                  <a:lnTo>
                    <a:pt x="260" y="202"/>
                  </a:lnTo>
                  <a:lnTo>
                    <a:pt x="263" y="190"/>
                  </a:lnTo>
                  <a:lnTo>
                    <a:pt x="287" y="155"/>
                  </a:lnTo>
                  <a:lnTo>
                    <a:pt x="300" y="132"/>
                  </a:lnTo>
                  <a:lnTo>
                    <a:pt x="320" y="112"/>
                  </a:lnTo>
                  <a:lnTo>
                    <a:pt x="321" y="87"/>
                  </a:lnTo>
                  <a:lnTo>
                    <a:pt x="445" y="90"/>
                  </a:lnTo>
                  <a:lnTo>
                    <a:pt x="475" y="90"/>
                  </a:lnTo>
                  <a:lnTo>
                    <a:pt x="470" y="121"/>
                  </a:lnTo>
                  <a:lnTo>
                    <a:pt x="468" y="197"/>
                  </a:lnTo>
                  <a:lnTo>
                    <a:pt x="467" y="232"/>
                  </a:lnTo>
                  <a:lnTo>
                    <a:pt x="458" y="223"/>
                  </a:lnTo>
                  <a:lnTo>
                    <a:pt x="460" y="212"/>
                  </a:lnTo>
                  <a:lnTo>
                    <a:pt x="460" y="200"/>
                  </a:lnTo>
                  <a:lnTo>
                    <a:pt x="456" y="194"/>
                  </a:lnTo>
                  <a:lnTo>
                    <a:pt x="453" y="205"/>
                  </a:lnTo>
                  <a:lnTo>
                    <a:pt x="453" y="214"/>
                  </a:lnTo>
                  <a:lnTo>
                    <a:pt x="452" y="228"/>
                  </a:lnTo>
                  <a:lnTo>
                    <a:pt x="448" y="249"/>
                  </a:lnTo>
                  <a:lnTo>
                    <a:pt x="447" y="257"/>
                  </a:lnTo>
                  <a:lnTo>
                    <a:pt x="440" y="275"/>
                  </a:lnTo>
                  <a:lnTo>
                    <a:pt x="432" y="282"/>
                  </a:lnTo>
                  <a:lnTo>
                    <a:pt x="423" y="290"/>
                  </a:lnTo>
                  <a:lnTo>
                    <a:pt x="392" y="30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07265" y="5180773"/>
            <a:ext cx="2981907" cy="57964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Washington State Total Population </a:t>
            </a:r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(estimate)</a:t>
            </a:r>
          </a:p>
          <a:p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April 2017: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7,310,300</a:t>
            </a:r>
          </a:p>
          <a:p>
            <a:pPr>
              <a:spcBef>
                <a:spcPts val="200"/>
              </a:spcBef>
            </a:pPr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Source: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Office of Financial Management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8964" y="1458343"/>
            <a:ext cx="79701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Whatcom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216,300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9368" y="1893619"/>
            <a:ext cx="65274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Skagit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124,100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87379" y="2428065"/>
            <a:ext cx="869149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Snohomish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789,400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77461" y="3008582"/>
            <a:ext cx="1037463" cy="55399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Seattle &amp; King</a:t>
            </a:r>
          </a:p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County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2,153,700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6795" y="3676919"/>
            <a:ext cx="1192954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Tacoma-Pierce*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859,400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77695" y="4149869"/>
            <a:ext cx="580608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Lewis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77,440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0630" y="4597887"/>
            <a:ext cx="65274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Cowlitz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105,900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45757" y="5105312"/>
            <a:ext cx="65274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Clark*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471,000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29233" y="4685563"/>
            <a:ext cx="808235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Skamania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11,690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10548" y="5026568"/>
            <a:ext cx="673582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Klickitat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21,660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44912" y="2120897"/>
            <a:ext cx="580608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Island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82,970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6004" y="2384490"/>
            <a:ext cx="665567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Clallam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74,240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47067" y="2773299"/>
            <a:ext cx="736099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Jefferson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31,360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61409" y="3185348"/>
            <a:ext cx="606256" cy="55399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Grays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Harbor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72,970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19092" y="4123896"/>
            <a:ext cx="601447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Pacific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21,250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58121" y="4605462"/>
            <a:ext cx="922047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Wahkiakum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4,030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44508" y="3750297"/>
            <a:ext cx="688009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Thurston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276,900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87884" y="3340557"/>
            <a:ext cx="599844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Mason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63,190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25023" y="4318502"/>
            <a:ext cx="659155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Yakima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253,000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63354" y="3514832"/>
            <a:ext cx="582211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Kittitas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44,730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90161" y="2890319"/>
            <a:ext cx="65274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Chelan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76,830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44258" y="2909125"/>
            <a:ext cx="689611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Douglas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41,420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6121" y="2649210"/>
            <a:ext cx="1290738" cy="24622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(Chelan-Douglas)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09994" y="1773081"/>
            <a:ext cx="856325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Okanogan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42,110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35704" y="4654588"/>
            <a:ext cx="65274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Benton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193,500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89725" y="4364979"/>
            <a:ext cx="660758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Franklin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90,330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86090" y="4210801"/>
            <a:ext cx="1241045" cy="24622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(Benton-Franklin)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03310" y="3446935"/>
            <a:ext cx="580608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Grant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95,630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02391" y="1812851"/>
            <a:ext cx="50847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Ferry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7,740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15715" y="2045266"/>
            <a:ext cx="659155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Stevens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44,510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18518" y="1725827"/>
            <a:ext cx="588623" cy="55399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Pend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Oreille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13,370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77641" y="2938654"/>
            <a:ext cx="619080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Lincoln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10,700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46899" y="2916285"/>
            <a:ext cx="736099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Spokane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499,800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20654" y="3634270"/>
            <a:ext cx="625492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Adams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19,870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97164" y="3643444"/>
            <a:ext cx="72808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Whitman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48,640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8394" y="4648162"/>
            <a:ext cx="912429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Walla Walla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61,400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84215" y="4530931"/>
            <a:ext cx="793807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Columbia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4,100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42048" y="4182258"/>
            <a:ext cx="681597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Garfield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2,200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01324" y="4564550"/>
            <a:ext cx="580608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Asotin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22,290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05070" y="1528900"/>
            <a:ext cx="1519968" cy="24622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(Northeast Tri County)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31785" y="1500126"/>
            <a:ext cx="74892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San Juan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16,510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485247" y="2852950"/>
            <a:ext cx="65274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Kitsap</a:t>
            </a:r>
          </a:p>
          <a:p>
            <a:pPr algn="ct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264,300</a:t>
            </a:r>
          </a:p>
        </p:txBody>
      </p:sp>
      <p:sp>
        <p:nvSpPr>
          <p:cNvPr id="124" name="TextBox 123"/>
          <p:cNvSpPr txBox="1"/>
          <p:nvPr userDrawn="1"/>
        </p:nvSpPr>
        <p:spPr>
          <a:xfrm>
            <a:off x="2987309" y="5803980"/>
            <a:ext cx="2619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Departments that have combined public health with human services (16)</a:t>
            </a: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2980875" y="6255197"/>
            <a:ext cx="1685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Single County District (8)</a:t>
            </a:r>
          </a:p>
        </p:txBody>
      </p:sp>
      <p:sp>
        <p:nvSpPr>
          <p:cNvPr id="128" name="TextBox 127"/>
          <p:cNvSpPr txBox="1"/>
          <p:nvPr userDrawn="1"/>
        </p:nvSpPr>
        <p:spPr>
          <a:xfrm>
            <a:off x="5916470" y="5875055"/>
            <a:ext cx="2029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Public Health Department</a:t>
            </a:r>
            <a:r>
              <a:rPr lang="en-US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(8)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0" name="TextBox 129"/>
          <p:cNvSpPr txBox="1"/>
          <p:nvPr userDrawn="1"/>
        </p:nvSpPr>
        <p:spPr>
          <a:xfrm>
            <a:off x="5916470" y="6247260"/>
            <a:ext cx="1604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Multi County District (3)</a:t>
            </a:r>
          </a:p>
        </p:txBody>
      </p:sp>
    </p:spTree>
    <p:extLst>
      <p:ext uri="{BB962C8B-B14F-4D97-AF65-F5344CB8AC3E}">
        <p14:creationId xmlns:p14="http://schemas.microsoft.com/office/powerpoint/2010/main" val="3990256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Healtgh 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86" y="1328060"/>
            <a:ext cx="8066314" cy="447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-6927" y="62345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Public Health System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751501" y="5150529"/>
            <a:ext cx="2776041" cy="156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>
              <a:spcBef>
                <a:spcPts val="9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Partners</a:t>
            </a:r>
          </a:p>
          <a:p>
            <a:pPr marL="1588">
              <a:spcBef>
                <a:spcPts val="2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Health Care Delivery System</a:t>
            </a:r>
          </a:p>
          <a:p>
            <a:pPr marL="1588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Professional Associations</a:t>
            </a:r>
          </a:p>
          <a:p>
            <a:pPr marL="1588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Academic Institutions</a:t>
            </a:r>
          </a:p>
          <a:p>
            <a:pPr marL="1588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Non-Profit Organizations</a:t>
            </a:r>
          </a:p>
          <a:p>
            <a:pPr marL="1588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Private Sector</a:t>
            </a:r>
          </a:p>
          <a:p>
            <a:pPr marL="1588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Other Stakeholders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605595" y="3694147"/>
            <a:ext cx="45719" cy="45719"/>
          </a:xfrm>
          <a:prstGeom prst="ellipse">
            <a:avLst/>
          </a:prstGeom>
          <a:solidFill>
            <a:srgbClr val="349D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295400" y="3199106"/>
            <a:ext cx="685800" cy="433387"/>
          </a:xfrm>
          <a:prstGeom prst="rect">
            <a:avLst/>
          </a:prstGeom>
          <a:noFill/>
          <a:ln w="25400">
            <a:solidFill>
              <a:srgbClr val="349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91886" y="5068873"/>
            <a:ext cx="24028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628454" y="5966966"/>
            <a:ext cx="4205201" cy="9292"/>
          </a:xfrm>
          <a:prstGeom prst="line">
            <a:avLst/>
          </a:prstGeom>
          <a:ln w="12700">
            <a:solidFill>
              <a:srgbClr val="349D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1628454" y="3696252"/>
            <a:ext cx="2" cy="2270714"/>
          </a:xfrm>
          <a:prstGeom prst="line">
            <a:avLst/>
          </a:prstGeom>
          <a:ln w="12700">
            <a:solidFill>
              <a:srgbClr val="349D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3271808" y="5688106"/>
            <a:ext cx="2382679" cy="56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227145" y="5149475"/>
            <a:ext cx="2667000" cy="1164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Government</a:t>
            </a:r>
          </a:p>
          <a:p>
            <a:pPr>
              <a:spcBef>
                <a:spcPts val="2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Department of Health</a:t>
            </a:r>
          </a:p>
          <a:p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State Board of Health</a:t>
            </a:r>
          </a:p>
          <a:p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Local Health Jurisdictions (35)</a:t>
            </a:r>
          </a:p>
          <a:p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Tribal Nations (29)</a:t>
            </a:r>
          </a:p>
        </p:txBody>
      </p:sp>
    </p:spTree>
    <p:extLst>
      <p:ext uri="{BB962C8B-B14F-4D97-AF65-F5344CB8AC3E}">
        <p14:creationId xmlns:p14="http://schemas.microsoft.com/office/powerpoint/2010/main" val="4020017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-7315"/>
            <a:ext cx="9144000" cy="3431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15717" y="3933309"/>
            <a:ext cx="6751332" cy="9652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4653" y="4903934"/>
            <a:ext cx="6752396" cy="136319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56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-7315"/>
            <a:ext cx="9144000" cy="47788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15717" y="5297702"/>
            <a:ext cx="6751332" cy="9652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03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7489768" cy="37739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839585" y="5297702"/>
            <a:ext cx="7489768" cy="965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32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3507971" cy="37739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839585" y="5021477"/>
            <a:ext cx="7442662" cy="9652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774276" y="814647"/>
            <a:ext cx="3507971" cy="37739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02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-7315"/>
            <a:ext cx="9144000" cy="6865315"/>
          </a:xfrm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25091" y="5403275"/>
            <a:ext cx="4861170" cy="500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25091" y="5897172"/>
            <a:ext cx="4861170" cy="47235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0394" cy="4571998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5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1031777"/>
            <a:ext cx="9144000" cy="47788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75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7489768" cy="5228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29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3507971" cy="51871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774276" y="814647"/>
            <a:ext cx="3507971" cy="51871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7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47210" y="1233820"/>
            <a:ext cx="3960262" cy="182881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647211" y="3069758"/>
            <a:ext cx="3960262" cy="304838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4038" y="-7315"/>
            <a:ext cx="3585172" cy="268887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77824" y="3290206"/>
            <a:ext cx="2816351" cy="2174875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/>
            </a:lvl1pPr>
          </a:lstStyle>
          <a:p>
            <a:pPr lvl="0"/>
            <a:r>
              <a:rPr lang="en-US" dirty="0"/>
              <a:t>Left Photo Slide 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51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4038" y="-1"/>
            <a:ext cx="3960402" cy="6858001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9756" y="2099462"/>
            <a:ext cx="3960262" cy="595546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Left Photo Slide 2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9756" y="2702503"/>
            <a:ext cx="3960262" cy="315115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1054346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26497" y="1711756"/>
            <a:ext cx="2817895" cy="983251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Left Photos Slide 3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26498" y="2702503"/>
            <a:ext cx="2817895" cy="315115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7315" y="-2744"/>
            <a:ext cx="2618333" cy="68580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2614475" y="-2744"/>
            <a:ext cx="2484922" cy="34290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2614475" y="3436315"/>
            <a:ext cx="2484922" cy="342168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27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219190"/>
            <a:ext cx="3960262" cy="182881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29842" y="3055128"/>
            <a:ext cx="3960262" cy="304838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58828" y="-7315"/>
            <a:ext cx="3585172" cy="268887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442178" y="3290206"/>
            <a:ext cx="2685822" cy="217487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/>
              <a:t>Right Photo Slide 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15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65" y="-1"/>
            <a:ext cx="3960402" cy="6858001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29847" y="2709818"/>
            <a:ext cx="3960262" cy="315115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7" y="2106778"/>
            <a:ext cx="3960262" cy="5957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Right Photo Slide 2</a:t>
            </a:r>
          </a:p>
        </p:txBody>
      </p:sp>
    </p:spTree>
    <p:extLst>
      <p:ext uri="{BB962C8B-B14F-4D97-AF65-F5344CB8AC3E}">
        <p14:creationId xmlns:p14="http://schemas.microsoft.com/office/powerpoint/2010/main" val="2600895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32" y="1711756"/>
            <a:ext cx="2817895" cy="983251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Right Photos Slide 3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29833" y="2702503"/>
            <a:ext cx="2817895" cy="315115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24188" y="-1"/>
            <a:ext cx="2618333" cy="6858001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4030307" y="-1"/>
            <a:ext cx="2484922" cy="342150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4030307" y="3429000"/>
            <a:ext cx="2485479" cy="34290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25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65" y="-7316"/>
            <a:ext cx="3960402" cy="686531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7" y="1721334"/>
            <a:ext cx="3905832" cy="489160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4668" y="2221605"/>
            <a:ext cx="3905441" cy="325437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Manager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84277" y="2702503"/>
            <a:ext cx="3905832" cy="315115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113810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25091" y="5403274"/>
            <a:ext cx="4861170" cy="4938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25091" y="5897171"/>
            <a:ext cx="4862633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4572000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4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7313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Team Slide 1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3459621" y="1787642"/>
            <a:ext cx="2165350" cy="2174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799271" y="1787642"/>
            <a:ext cx="2165350" cy="2174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122760" y="1787642"/>
            <a:ext cx="2165350" cy="2174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799139" y="4369066"/>
            <a:ext cx="2165481" cy="33655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3459622" y="4366079"/>
            <a:ext cx="2165349" cy="33655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122629" y="4358568"/>
            <a:ext cx="2165349" cy="34945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459490" y="4704753"/>
            <a:ext cx="2165481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799139" y="4712068"/>
            <a:ext cx="2165481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6122629" y="4715116"/>
            <a:ext cx="2165481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459489" y="5047754"/>
            <a:ext cx="2165481" cy="1015312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799138" y="5055069"/>
            <a:ext cx="2165481" cy="100799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6122562" y="5055933"/>
            <a:ext cx="2165481" cy="100713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04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7313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Team Slide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356" y="4569091"/>
            <a:ext cx="2271376" cy="342999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356" y="4919407"/>
            <a:ext cx="2271376" cy="36494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55" y="5291672"/>
            <a:ext cx="2271377" cy="99423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275777" y="1838841"/>
            <a:ext cx="2251528" cy="2325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057" y="1838841"/>
            <a:ext cx="2269675" cy="2325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4529004" y="1838841"/>
            <a:ext cx="2286481" cy="2325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6822800" y="1838841"/>
            <a:ext cx="2321199" cy="2325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2279047" y="4569092"/>
            <a:ext cx="2255573" cy="343002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37" hasCustomPrompt="1"/>
          </p:nvPr>
        </p:nvSpPr>
        <p:spPr>
          <a:xfrm>
            <a:off x="2279047" y="4919406"/>
            <a:ext cx="2255573" cy="37226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2279048" y="5298984"/>
            <a:ext cx="2255572" cy="986918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39" hasCustomPrompt="1"/>
          </p:nvPr>
        </p:nvSpPr>
        <p:spPr>
          <a:xfrm>
            <a:off x="4541935" y="4569091"/>
            <a:ext cx="2307500" cy="34300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4541936" y="4919408"/>
            <a:ext cx="2307500" cy="3722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41" hasCustomPrompt="1"/>
          </p:nvPr>
        </p:nvSpPr>
        <p:spPr>
          <a:xfrm>
            <a:off x="4541934" y="5296216"/>
            <a:ext cx="2307501" cy="994235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6852047" y="4569090"/>
            <a:ext cx="2291952" cy="34300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6852047" y="4919408"/>
            <a:ext cx="2291953" cy="3722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6852047" y="5298979"/>
            <a:ext cx="2291953" cy="98692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of Health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89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artment of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-6927" y="62345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Department of Health</a:t>
            </a:r>
          </a:p>
        </p:txBody>
      </p:sp>
      <p:pic>
        <p:nvPicPr>
          <p:cNvPr id="29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752" y="1845775"/>
            <a:ext cx="2248580" cy="232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332" y="1845774"/>
            <a:ext cx="2303013" cy="232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45772"/>
            <a:ext cx="2292752" cy="2325899"/>
          </a:xfrm>
          <a:prstGeom prst="rect">
            <a:avLst/>
          </a:prstGeom>
          <a:effectLst/>
        </p:spPr>
      </p:pic>
      <p:sp>
        <p:nvSpPr>
          <p:cNvPr id="50" name="TextBox 49"/>
          <p:cNvSpPr txBox="1"/>
          <p:nvPr userDrawn="1"/>
        </p:nvSpPr>
        <p:spPr>
          <a:xfrm>
            <a:off x="-6926" y="4393627"/>
            <a:ext cx="2299678" cy="20713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Disease Control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&amp; Health Statistics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800" b="0" i="1" kern="1200" dirty="0">
                <a:solidFill>
                  <a:srgbClr val="349D96"/>
                </a:solidFill>
                <a:latin typeface="Century Gothic" panose="020B0502020202020204" pitchFamily="34" charset="0"/>
                <a:ea typeface="+mn-ea"/>
                <a:cs typeface="+mn-cs"/>
              </a:rPr>
              <a:t>Initiatives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EndAIDS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Vital Statistics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Disease Control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(E. coli, mumps, etc.)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4541332" y="4393628"/>
            <a:ext cx="2303013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Prevention and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Community Health</a:t>
            </a:r>
          </a:p>
          <a:p>
            <a:pPr algn="ctr">
              <a:spcBef>
                <a:spcPts val="1200"/>
              </a:spcBef>
            </a:pPr>
            <a:r>
              <a:rPr lang="en-US" sz="1800" b="0" i="1" kern="1200" dirty="0">
                <a:solidFill>
                  <a:srgbClr val="349D96"/>
                </a:solidFill>
                <a:latin typeface="Century Gothic" panose="020B0502020202020204" pitchFamily="34" charset="0"/>
                <a:ea typeface="+mn-ea"/>
                <a:cs typeface="+mn-cs"/>
              </a:rPr>
              <a:t>Initiatives</a:t>
            </a:r>
            <a:endParaRPr lang="en-US" sz="1800" dirty="0">
              <a:solidFill>
                <a:srgbClr val="349D96"/>
              </a:solidFill>
              <a:latin typeface="Century Gothic" panose="020B0502020202020204" pitchFamily="34" charset="0"/>
            </a:endParaRPr>
          </a:p>
          <a:p>
            <a:pPr marL="0" algn="ctr" defTabSz="914400" rtl="0" eaLnBrk="1" latinLnBrk="0" hangingPunct="1">
              <a:spcBef>
                <a:spcPts val="12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Tobacco 21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Marijuana Prevention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Immunization Rates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Suicide Prevention Plan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2292752" y="4393629"/>
            <a:ext cx="2248580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Environmental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Public Health</a:t>
            </a:r>
          </a:p>
          <a:p>
            <a:pPr algn="ctr">
              <a:spcBef>
                <a:spcPts val="1200"/>
              </a:spcBef>
            </a:pPr>
            <a:r>
              <a:rPr lang="en-US" sz="1800" b="0" i="1" kern="1200" dirty="0">
                <a:solidFill>
                  <a:srgbClr val="349D96"/>
                </a:solidFill>
                <a:latin typeface="Century Gothic" panose="020B0502020202020204" pitchFamily="34" charset="0"/>
                <a:ea typeface="+mn-ea"/>
                <a:cs typeface="+mn-cs"/>
              </a:rPr>
              <a:t>Initiatives</a:t>
            </a:r>
            <a:endParaRPr lang="en-US" sz="1800" dirty="0">
              <a:solidFill>
                <a:srgbClr val="349D96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Shellfish Beds</a:t>
            </a:r>
          </a:p>
          <a:p>
            <a:pPr algn="ctr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Clean Air</a:t>
            </a:r>
          </a:p>
          <a:p>
            <a:pPr algn="ctr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Pesticide Exposures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6844345" y="4394913"/>
            <a:ext cx="2299655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Health Systems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Quality Assurance</a:t>
            </a:r>
          </a:p>
          <a:p>
            <a:pPr algn="ctr">
              <a:spcBef>
                <a:spcPts val="1200"/>
              </a:spcBef>
            </a:pPr>
            <a:r>
              <a:rPr lang="en-US" sz="1800" b="0" i="1" kern="1200" dirty="0">
                <a:solidFill>
                  <a:srgbClr val="349D96"/>
                </a:solidFill>
                <a:latin typeface="Century Gothic" panose="020B0502020202020204" pitchFamily="34" charset="0"/>
                <a:ea typeface="+mn-ea"/>
                <a:cs typeface="+mn-cs"/>
              </a:rPr>
              <a:t>Initiatives</a:t>
            </a:r>
            <a:endParaRPr lang="en-US" sz="1800" dirty="0">
              <a:solidFill>
                <a:srgbClr val="349D96"/>
              </a:solidFill>
              <a:latin typeface="Century Gothic" panose="020B0502020202020204" pitchFamily="34" charset="0"/>
            </a:endParaRPr>
          </a:p>
          <a:p>
            <a:pPr marL="0" algn="ctr" defTabSz="914400" rtl="0" eaLnBrk="1" latinLnBrk="0" hangingPunct="1">
              <a:spcBef>
                <a:spcPts val="12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Opioids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Certificate of Need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Health Professions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4345" y="1845773"/>
            <a:ext cx="2299655" cy="2325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84818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197" y="1687649"/>
            <a:ext cx="4633450" cy="3590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7" y="1643610"/>
            <a:ext cx="3126178" cy="852471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Web Presence Screenshot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4278" y="2638650"/>
            <a:ext cx="3126177" cy="1035403"/>
          </a:xfrm>
        </p:spPr>
        <p:txBody>
          <a:bodyPr>
            <a:noAutofit/>
          </a:bodyPr>
          <a:lstStyle>
            <a:lvl1pPr marL="0" indent="0">
              <a:buNone/>
              <a:defRPr sz="20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84277" y="3691263"/>
            <a:ext cx="3126178" cy="241242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219575" y="1876425"/>
            <a:ext cx="3914775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94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238625" y="2833688"/>
            <a:ext cx="3876675" cy="5572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www.doh.wa.gov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7" y="1643610"/>
            <a:ext cx="3126178" cy="852471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Web Presence Address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4278" y="2638650"/>
            <a:ext cx="3126177" cy="1035403"/>
          </a:xfrm>
        </p:spPr>
        <p:txBody>
          <a:bodyPr>
            <a:noAutofit/>
          </a:bodyPr>
          <a:lstStyle>
            <a:lvl1pPr marL="0" indent="0">
              <a:buNone/>
              <a:defRPr sz="20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84277" y="3691263"/>
            <a:ext cx="3126178" cy="241242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197" y="1687649"/>
            <a:ext cx="4633450" cy="3590095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74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for Large Screen 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60" y="683166"/>
            <a:ext cx="8115083" cy="5457268"/>
          </a:xfrm>
          <a:prstGeom prst="rect">
            <a:avLst/>
          </a:prstGeom>
        </p:spPr>
      </p:pic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459148" y="966282"/>
            <a:ext cx="6361889" cy="487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81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6" y="1300708"/>
            <a:ext cx="3400621" cy="852471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Mobile Presence Screenshot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4278" y="2295750"/>
            <a:ext cx="3400619" cy="1035403"/>
          </a:xfrm>
        </p:spPr>
        <p:txBody>
          <a:bodyPr>
            <a:noAutofit/>
          </a:bodyPr>
          <a:lstStyle>
            <a:lvl1pPr marL="0" indent="0">
              <a:buNone/>
              <a:defRPr sz="20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4277" y="3348363"/>
            <a:ext cx="3400620" cy="241242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470" y="848632"/>
            <a:ext cx="2501674" cy="5102225"/>
          </a:xfrm>
          <a:prstGeom prst="rect">
            <a:avLst/>
          </a:prstGeom>
          <a:effectLst/>
        </p:spPr>
      </p:pic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464630" y="1763486"/>
            <a:ext cx="2126342" cy="330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22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6" y="1300709"/>
            <a:ext cx="3400621" cy="852471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Mobile Presence Address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4278" y="2295750"/>
            <a:ext cx="3400619" cy="1035403"/>
          </a:xfrm>
        </p:spPr>
        <p:txBody>
          <a:bodyPr>
            <a:noAutofit/>
          </a:bodyPr>
          <a:lstStyle>
            <a:lvl1pPr marL="0" indent="0">
              <a:buNone/>
              <a:defRPr sz="20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4277" y="3348363"/>
            <a:ext cx="3400620" cy="241242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470" y="848632"/>
            <a:ext cx="2501674" cy="5102225"/>
          </a:xfrm>
          <a:prstGeom prst="rect">
            <a:avLst/>
          </a:prstGeom>
          <a:effectLst/>
        </p:spPr>
      </p:pic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295" y="3264478"/>
            <a:ext cx="2181225" cy="409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www.doh.wa.gov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of Health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22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-430" y="2971334"/>
            <a:ext cx="9144000" cy="478522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322814" y="3549371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564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3341910" y="4739419"/>
            <a:ext cx="2473324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3341910" y="5067436"/>
            <a:ext cx="2473324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Contact 1</a:t>
            </a:r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341910" y="4313395"/>
            <a:ext cx="2473324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3341910" y="1554491"/>
            <a:ext cx="2473325" cy="2487612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569077"/>
            <a:ext cx="9144000" cy="2692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280988" indent="0">
              <a:buNone/>
              <a:defRPr sz="1600">
                <a:solidFill>
                  <a:srgbClr val="CB8A49"/>
                </a:solidFill>
              </a:defRPr>
            </a:lvl2pPr>
            <a:lvl3pPr marL="519113" indent="0">
              <a:buNone/>
              <a:defRPr sz="1600">
                <a:solidFill>
                  <a:srgbClr val="CB8A49"/>
                </a:solidFill>
              </a:defRPr>
            </a:lvl3pPr>
            <a:lvl4pPr marL="747713" indent="0">
              <a:buNone/>
              <a:defRPr sz="1600">
                <a:solidFill>
                  <a:srgbClr val="CB8A49"/>
                </a:solidFill>
              </a:defRPr>
            </a:lvl4pPr>
            <a:lvl5pPr marL="741363" indent="0">
              <a:buNone/>
              <a:defRPr sz="1600">
                <a:solidFill>
                  <a:srgbClr val="CB8A49"/>
                </a:solidFill>
              </a:defRPr>
            </a:lvl5pPr>
          </a:lstStyle>
          <a:p>
            <a:pPr lvl="0"/>
            <a:r>
              <a:rPr lang="en-US" dirty="0"/>
              <a:t>www.doh.wa.gov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8311" y="6430954"/>
            <a:ext cx="915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</a:rPr>
              <a:t>@</a:t>
            </a:r>
            <a:r>
              <a:rPr lang="en-US" sz="140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WADeptHealth</a:t>
            </a:r>
            <a:endParaRPr lang="en-US" sz="14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644332" y="6034689"/>
            <a:ext cx="1838711" cy="312808"/>
            <a:chOff x="3434855" y="6028972"/>
            <a:chExt cx="1838711" cy="312808"/>
          </a:xfrm>
        </p:grpSpPr>
        <p:sp>
          <p:nvSpPr>
            <p:cNvPr id="71" name="Rounded Rectangle 70"/>
            <p:cNvSpPr/>
            <p:nvPr userDrawn="1"/>
          </p:nvSpPr>
          <p:spPr>
            <a:xfrm>
              <a:off x="4964533" y="6028972"/>
              <a:ext cx="309033" cy="308053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ounded Rectangle 71"/>
            <p:cNvSpPr/>
            <p:nvPr userDrawn="1"/>
          </p:nvSpPr>
          <p:spPr>
            <a:xfrm>
              <a:off x="4582715" y="6028972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ounded Rectangle 72"/>
            <p:cNvSpPr/>
            <p:nvPr userDrawn="1"/>
          </p:nvSpPr>
          <p:spPr>
            <a:xfrm>
              <a:off x="3434855" y="6036903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ounded Rectangle 73"/>
            <p:cNvSpPr/>
            <p:nvPr userDrawn="1"/>
          </p:nvSpPr>
          <p:spPr>
            <a:xfrm>
              <a:off x="3817475" y="6036903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4200095" y="6036903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32" y="6080881"/>
              <a:ext cx="230281" cy="23028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368" y="6080882"/>
              <a:ext cx="226746" cy="2267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079" y="6055518"/>
              <a:ext cx="278331" cy="27833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631" y="6087615"/>
              <a:ext cx="307200" cy="2073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2" y="6090944"/>
              <a:ext cx="250032" cy="204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0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25091" y="5897172"/>
            <a:ext cx="4861170" cy="47235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325091" y="5403274"/>
            <a:ext cx="4862634" cy="4683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94" y="1"/>
            <a:ext cx="9150394" cy="4572000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59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89114" y="4283999"/>
            <a:ext cx="2484436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882595" y="4278472"/>
            <a:ext cx="2487133" cy="41275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8A49"/>
              </a:buClr>
              <a:buFont typeface="Wingdings" panose="05000000000000000000" pitchFamily="2" charset="2"/>
              <a:buNone/>
            </a:pPr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789113" y="4705635"/>
            <a:ext cx="248443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879975" y="4700174"/>
            <a:ext cx="2487132" cy="31433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i="1" kern="1200" dirty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8A49"/>
              </a:buClr>
              <a:buFont typeface="Wingdings" panose="05000000000000000000" pitchFamily="2" charset="2"/>
              <a:buNone/>
            </a:pPr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789113" y="5028139"/>
            <a:ext cx="248443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882670" y="5023461"/>
            <a:ext cx="248443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Contact 2</a:t>
            </a:r>
          </a:p>
        </p:txBody>
      </p:sp>
      <p:sp>
        <p:nvSpPr>
          <p:cNvPr id="45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789113" y="1564831"/>
            <a:ext cx="2484437" cy="24876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879975" y="1559082"/>
            <a:ext cx="2473325" cy="2487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569077"/>
            <a:ext cx="9144000" cy="2692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280988" indent="0">
              <a:buNone/>
              <a:defRPr sz="1600">
                <a:solidFill>
                  <a:srgbClr val="CB8A49"/>
                </a:solidFill>
              </a:defRPr>
            </a:lvl2pPr>
            <a:lvl3pPr marL="519113" indent="0">
              <a:buNone/>
              <a:defRPr sz="1600">
                <a:solidFill>
                  <a:srgbClr val="CB8A49"/>
                </a:solidFill>
              </a:defRPr>
            </a:lvl3pPr>
            <a:lvl4pPr marL="747713" indent="0">
              <a:buNone/>
              <a:defRPr sz="1600">
                <a:solidFill>
                  <a:srgbClr val="CB8A49"/>
                </a:solidFill>
              </a:defRPr>
            </a:lvl4pPr>
            <a:lvl5pPr marL="741363" indent="0">
              <a:buNone/>
              <a:defRPr sz="1600">
                <a:solidFill>
                  <a:srgbClr val="CB8A49"/>
                </a:solidFill>
              </a:defRPr>
            </a:lvl5pPr>
          </a:lstStyle>
          <a:p>
            <a:pPr lvl="0"/>
            <a:r>
              <a:rPr lang="en-US" dirty="0"/>
              <a:t>www.doh.wa.gov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-8311" y="6430954"/>
            <a:ext cx="915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</a:rPr>
              <a:t>@</a:t>
            </a:r>
            <a:r>
              <a:rPr lang="en-US" sz="140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WADeptHealth</a:t>
            </a:r>
            <a:endParaRPr lang="en-US" sz="14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3644332" y="6034689"/>
            <a:ext cx="1838711" cy="312808"/>
            <a:chOff x="3434855" y="6028972"/>
            <a:chExt cx="1838711" cy="312808"/>
          </a:xfrm>
        </p:grpSpPr>
        <p:sp>
          <p:nvSpPr>
            <p:cNvPr id="30" name="Rounded Rectangle 29"/>
            <p:cNvSpPr/>
            <p:nvPr userDrawn="1"/>
          </p:nvSpPr>
          <p:spPr>
            <a:xfrm>
              <a:off x="4964533" y="6028972"/>
              <a:ext cx="309033" cy="308053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ed Rectangle 38"/>
            <p:cNvSpPr/>
            <p:nvPr userDrawn="1"/>
          </p:nvSpPr>
          <p:spPr>
            <a:xfrm>
              <a:off x="4582715" y="6028972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3434855" y="6036903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40"/>
            <p:cNvSpPr/>
            <p:nvPr userDrawn="1"/>
          </p:nvSpPr>
          <p:spPr>
            <a:xfrm>
              <a:off x="3817475" y="6036903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41"/>
            <p:cNvSpPr/>
            <p:nvPr userDrawn="1"/>
          </p:nvSpPr>
          <p:spPr>
            <a:xfrm>
              <a:off x="4200095" y="6036903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368" y="6080882"/>
              <a:ext cx="226746" cy="22674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079" y="6055518"/>
              <a:ext cx="278331" cy="27833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631" y="6087615"/>
              <a:ext cx="307200" cy="20734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2" y="6090944"/>
              <a:ext cx="250032" cy="204014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09" y="6086598"/>
            <a:ext cx="230281" cy="23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07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Blank Slide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66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4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427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8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9D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07" y="3678572"/>
            <a:ext cx="2760785" cy="1222739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 userDrawn="1"/>
        </p:nvSpPr>
        <p:spPr>
          <a:xfrm>
            <a:off x="1384477" y="5374637"/>
            <a:ext cx="6375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DOH is committed to providing customers with forms and publications in appropriate alternate formats. Requests can be made by calling 800-525-0127 or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by email at </a:t>
            </a:r>
            <a:r>
              <a:rPr lang="en-US" sz="12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civil.rights@doh.wa.gov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. TTY users dial 711.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2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25091" y="5897171"/>
            <a:ext cx="4862633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25091" y="5403275"/>
            <a:ext cx="4861170" cy="500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4572000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325091" y="5403274"/>
            <a:ext cx="4862634" cy="4683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25091" y="5897171"/>
            <a:ext cx="4861170" cy="47235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4572001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0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Ad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25091" y="5403275"/>
            <a:ext cx="4861170" cy="5259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72000"/>
          </a:xfrm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23627" y="5897172"/>
            <a:ext cx="4862633" cy="47235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Office/Program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5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908550" y="2239963"/>
            <a:ext cx="2473325" cy="2487612"/>
          </a:xfrm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817688" y="2239963"/>
            <a:ext cx="2484437" cy="2487612"/>
          </a:xfrm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677872"/>
            <a:ext cx="9144000" cy="433388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-8313" y="1115870"/>
            <a:ext cx="9143999" cy="350440"/>
          </a:xfrm>
        </p:spPr>
        <p:txBody>
          <a:bodyPr>
            <a:no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@ location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-8313" y="1539191"/>
            <a:ext cx="9143999" cy="3048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817689" y="4968656"/>
            <a:ext cx="2484436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901550" y="4966303"/>
            <a:ext cx="2487133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817688" y="5402254"/>
            <a:ext cx="248443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901551" y="5402060"/>
            <a:ext cx="2487132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817688" y="5746218"/>
            <a:ext cx="2484437" cy="374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908129" y="5742722"/>
            <a:ext cx="2484437" cy="374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90335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210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3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33" r:id="rId2"/>
    <p:sldLayoutId id="2147483737" r:id="rId3"/>
    <p:sldLayoutId id="2147483734" r:id="rId4"/>
    <p:sldLayoutId id="2147483735" r:id="rId5"/>
    <p:sldLayoutId id="2147483736" r:id="rId6"/>
    <p:sldLayoutId id="2147483740" r:id="rId7"/>
    <p:sldLayoutId id="2147483666" r:id="rId8"/>
    <p:sldLayoutId id="2147483673" r:id="rId9"/>
    <p:sldLayoutId id="2147483719" r:id="rId10"/>
    <p:sldLayoutId id="2147483720" r:id="rId11"/>
    <p:sldLayoutId id="2147483721" r:id="rId12"/>
    <p:sldLayoutId id="2147483674" r:id="rId13"/>
    <p:sldLayoutId id="2147483675" r:id="rId14"/>
    <p:sldLayoutId id="2147483744" r:id="rId15"/>
    <p:sldLayoutId id="2147483665" r:id="rId16"/>
    <p:sldLayoutId id="2147483677" r:id="rId17"/>
    <p:sldLayoutId id="2147483741" r:id="rId18"/>
    <p:sldLayoutId id="2147483692" r:id="rId19"/>
    <p:sldLayoutId id="2147483696" r:id="rId20"/>
    <p:sldLayoutId id="2147483694" r:id="rId21"/>
    <p:sldLayoutId id="2147483695" r:id="rId22"/>
    <p:sldLayoutId id="2147483739" r:id="rId23"/>
    <p:sldLayoutId id="2147483743" r:id="rId24"/>
    <p:sldLayoutId id="2147483702" r:id="rId25"/>
    <p:sldLayoutId id="2147483725" r:id="rId26"/>
    <p:sldLayoutId id="2147483726" r:id="rId27"/>
    <p:sldLayoutId id="2147483727" r:id="rId28"/>
    <p:sldLayoutId id="2147483728" r:id="rId29"/>
    <p:sldLayoutId id="2147483730" r:id="rId30"/>
    <p:sldLayoutId id="2147483731" r:id="rId31"/>
    <p:sldLayoutId id="2147483732" r:id="rId32"/>
    <p:sldLayoutId id="2147483703" r:id="rId33"/>
    <p:sldLayoutId id="2147483704" r:id="rId34"/>
    <p:sldLayoutId id="2147483705" r:id="rId35"/>
    <p:sldLayoutId id="2147483669" r:id="rId36"/>
    <p:sldLayoutId id="2147483706" r:id="rId37"/>
    <p:sldLayoutId id="2147483707" r:id="rId38"/>
    <p:sldLayoutId id="2147483712" r:id="rId39"/>
    <p:sldLayoutId id="2147483711" r:id="rId40"/>
    <p:sldLayoutId id="2147483713" r:id="rId41"/>
    <p:sldLayoutId id="2147483742" r:id="rId42"/>
    <p:sldLayoutId id="2147483714" r:id="rId43"/>
    <p:sldLayoutId id="2147483715" r:id="rId44"/>
    <p:sldLayoutId id="2147483738" r:id="rId45"/>
    <p:sldLayoutId id="2147483667" r:id="rId46"/>
    <p:sldLayoutId id="2147483716" r:id="rId47"/>
    <p:sldLayoutId id="2147483724" r:id="rId48"/>
    <p:sldLayoutId id="2147483718" r:id="rId49"/>
    <p:sldLayoutId id="2147483717" r:id="rId50"/>
    <p:sldLayoutId id="2147483693" r:id="rId51"/>
    <p:sldLayoutId id="2147483747" r:id="rId52"/>
    <p:sldLayoutId id="2147483748" r:id="rId53"/>
    <p:sldLayoutId id="2147483668" r:id="rId5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349D96"/>
        </a:buClr>
        <a:buFont typeface="Wingdings" panose="05000000000000000000" pitchFamily="2" charset="2"/>
        <a:buChar char="£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19113" indent="-238125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7477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entury Gothic" panose="020B0502020202020204" pitchFamily="34" charset="0"/>
        <a:buChar char="■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919163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entury Gothic" panose="020B0502020202020204" pitchFamily="34" charset="0"/>
        <a:buChar char="♦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96996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8A49"/>
        </a:buClr>
        <a:buFont typeface="Century Gothic" panose="020B0502020202020204" pitchFamily="34" charset="0"/>
        <a:buChar char="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25091" y="5897172"/>
            <a:ext cx="4861170" cy="59424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Centers for Medicare &amp; Medicaid Services                            Washington State Department of Health</a:t>
            </a:r>
            <a:br>
              <a:rPr lang="en-US" dirty="0"/>
            </a:br>
            <a:r>
              <a:rPr lang="en-US" dirty="0"/>
              <a:t>Idaho Department of Health &amp; Welfare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/>
              <a:t>Co-Location and Primarily Engaged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 there a need for additional CO </a:t>
            </a:r>
            <a:r>
              <a:rPr lang="en-US" smtClean="0"/>
              <a:t>Guidance</a:t>
            </a:r>
            <a:r>
              <a:rPr lang="en-US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 this a Patient Safety or </a:t>
            </a:r>
            <a:r>
              <a:rPr lang="en-US" dirty="0"/>
              <a:t>Reimbursement </a:t>
            </a:r>
            <a:r>
              <a:rPr lang="en-US" smtClean="0"/>
              <a:t>Issue</a:t>
            </a:r>
            <a:r>
              <a:rPr lang="en-US" smtClean="0"/>
              <a:t>?</a:t>
            </a:r>
          </a:p>
          <a:p>
            <a:pPr lvl="1"/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AO turned over to SA and Accredited the Hospital</a:t>
            </a:r>
          </a:p>
          <a:p>
            <a:endParaRPr lang="en-US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Should the SA gather the info and hand of to RO/CO?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7795"/>
            <a:ext cx="9144000" cy="567587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19742" y="2148546"/>
            <a:ext cx="9143998" cy="4820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QUESTIONS?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0" y="312742"/>
            <a:ext cx="7553207" cy="4662833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49D96"/>
              </a:buClr>
              <a:buFont typeface="Wingdings" panose="05000000000000000000" pitchFamily="2" charset="2"/>
              <a:buChar char="£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9113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9D9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77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9D96"/>
              </a:buClr>
              <a:buFont typeface="Century Gothic" panose="020B0502020202020204" pitchFamily="34" charset="0"/>
              <a:buChar char="■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916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9D96"/>
              </a:buClr>
              <a:buFont typeface="Century Gothic" panose="020B0502020202020204" pitchFamily="34" charset="0"/>
              <a:buChar char="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699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8A49"/>
              </a:buClr>
              <a:buFont typeface="Century Gothic" panose="020B0502020202020204" pitchFamily="34" charset="0"/>
              <a:buChar char="♦"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Ramiro Cantu,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Office of Investigation &amp; Inspection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Health Systems Quality Assurance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Ramiro.Cantu@doh.wa.gov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-8311" y="468024"/>
            <a:ext cx="9143998" cy="4820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382530" y="1606082"/>
            <a:ext cx="3978955" cy="46628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Review </a:t>
            </a:r>
            <a:r>
              <a:rPr lang="en-US" sz="2800" dirty="0" smtClean="0">
                <a:solidFill>
                  <a:schemeClr val="bg1"/>
                </a:solidFill>
              </a:rPr>
              <a:t>CMS guidance </a:t>
            </a:r>
            <a:r>
              <a:rPr lang="en-US" sz="2800" dirty="0">
                <a:solidFill>
                  <a:schemeClr val="bg1"/>
                </a:solidFill>
              </a:rPr>
              <a:t>on </a:t>
            </a:r>
            <a:r>
              <a:rPr lang="en-US" sz="2800" dirty="0" smtClean="0">
                <a:solidFill>
                  <a:schemeClr val="bg1"/>
                </a:solidFill>
              </a:rPr>
              <a:t>Co-Location and Primarily Engaged</a:t>
            </a:r>
            <a:endParaRPr lang="en-US" sz="2800" strike="sngStrike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Case Study – Review and Discuss several SA examples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Challenges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QA </a:t>
            </a:r>
            <a:r>
              <a:rPr lang="en-US" sz="2800" dirty="0">
                <a:solidFill>
                  <a:schemeClr val="bg1"/>
                </a:solidFill>
              </a:rPr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25415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CMS Guidance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034820" y="2788309"/>
            <a:ext cx="2902868" cy="153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B6AF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9113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B6AF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77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B6AF"/>
              </a:buClr>
              <a:buFont typeface="Century Gothic" panose="020B0502020202020204" pitchFamily="34" charset="0"/>
              <a:buChar char="■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916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B6AF"/>
              </a:buClr>
              <a:buFont typeface="Century Gothic" panose="020B0502020202020204" pitchFamily="34" charset="0"/>
              <a:buChar char="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699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8A49"/>
              </a:buClr>
              <a:buFont typeface="Century Gothic" panose="020B0502020202020204" pitchFamily="34" charset="0"/>
              <a:buChar char="♦"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Co-Location</a:t>
            </a:r>
            <a:endParaRPr lang="en-US" sz="2800" strike="sngStrik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Primarily Engaged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32" y="2103766"/>
            <a:ext cx="4327697" cy="2905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06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Co-Location Example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Identified </a:t>
            </a:r>
            <a:r>
              <a:rPr lang="en-US" dirty="0" smtClean="0"/>
              <a:t>(4/2017 – Failed AO Survey)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Acute Care Hospital (ACH) Co-Located w/another ACH (Children Hospital)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</a:t>
            </a:r>
            <a:r>
              <a:rPr lang="en-US" dirty="0" smtClean="0"/>
              <a:t>Services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Potential Reasons </a:t>
            </a:r>
            <a:r>
              <a:rPr lang="en-US" dirty="0"/>
              <a:t>– Cost Savings/Efficiency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POC – </a:t>
            </a:r>
            <a:r>
              <a:rPr lang="en-US" dirty="0" smtClean="0"/>
              <a:t>Process Change and Construction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Co-Location Example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808279" y="1606082"/>
            <a:ext cx="4249754" cy="46628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Identified </a:t>
            </a:r>
            <a:r>
              <a:rPr lang="en-US" dirty="0" smtClean="0"/>
              <a:t>(2/2018, Licensing Survey)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Psychiatric Hospital Co-Located with State Only Residential Treatment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Potential Reason </a:t>
            </a:r>
            <a:r>
              <a:rPr lang="en-US" dirty="0"/>
              <a:t>– Expand Bed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POC – </a:t>
            </a:r>
            <a:r>
              <a:rPr lang="en-US" dirty="0" smtClean="0"/>
              <a:t>CON and Construction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33" y="2545491"/>
            <a:ext cx="3818238" cy="1909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189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Co-Location and Primarily Engaged Example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Identified </a:t>
            </a:r>
            <a:r>
              <a:rPr lang="en-US" dirty="0" smtClean="0"/>
              <a:t>(4/2018, Previous Investigation)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Specialty Hospital and Acute Care Hospital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Potential Reason </a:t>
            </a:r>
            <a:r>
              <a:rPr lang="en-US" dirty="0"/>
              <a:t>– Specialty Hospital using Acute Care Hospital to provide all services for inpatient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POC - </a:t>
            </a:r>
            <a:r>
              <a:rPr lang="en-US" dirty="0" smtClean="0"/>
              <a:t>Ongoing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Primarily Engaged (Idaho Termination)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B84BD8E8-8955-477E-AC1C-E10BC7D369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Idaho Doctors Hospital, Blackfoot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8 bed specialty hospital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Originally licensed and certified in July 2004 as women's and baby hospital. CHOW in 2005, joint venture, CAH and neurologists.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Complaint received by CMS RO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inpatients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Services, with CAH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Staff with CAH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Terminated July 20,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Challenges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Making sure staff know what to look for </a:t>
            </a:r>
            <a:endParaRPr lang="en-US" dirty="0" smtClean="0"/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Education </a:t>
            </a:r>
            <a:r>
              <a:rPr lang="en-US" dirty="0"/>
              <a:t>and </a:t>
            </a:r>
            <a:r>
              <a:rPr lang="en-US" dirty="0" smtClean="0"/>
              <a:t>Awareness</a:t>
            </a: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facilities are </a:t>
            </a:r>
            <a:r>
              <a:rPr lang="en-US" dirty="0" smtClean="0"/>
              <a:t>deemed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 Specific - Coordination between licensure and certification programs and </a:t>
            </a:r>
            <a:r>
              <a:rPr lang="en-US" dirty="0" smtClean="0"/>
              <a:t>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Interpretive </a:t>
            </a:r>
            <a:r>
              <a:rPr lang="en-US" dirty="0"/>
              <a:t>guidance – Co-Location</a:t>
            </a:r>
          </a:p>
          <a:p>
            <a:pPr lvl="1"/>
            <a:r>
              <a:rPr lang="en-US" dirty="0"/>
              <a:t>SOD Writing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18" y="3805882"/>
            <a:ext cx="4117774" cy="231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68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Challenges Continued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Institutions have been operating this way </a:t>
            </a:r>
            <a:r>
              <a:rPr lang="en-US"/>
              <a:t>for </a:t>
            </a:r>
            <a:r>
              <a:rPr lang="en-US" smtClean="0"/>
              <a:t>decades</a:t>
            </a:r>
          </a:p>
          <a:p>
            <a:endParaRPr lang="en-US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You think you don’t have these but you just might</a:t>
            </a:r>
          </a:p>
          <a:p>
            <a:pPr lvl="1"/>
            <a:r>
              <a:rPr lang="en-US"/>
              <a:t>AO’s focus </a:t>
            </a:r>
          </a:p>
          <a:p>
            <a:pPr lvl="1"/>
            <a:r>
              <a:rPr lang="en-US"/>
              <a:t>SA Awareness – Prompting CMS Complaint Investigation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POC Review require RO, CO, and possible OGC involvement</a:t>
            </a:r>
          </a:p>
          <a:p>
            <a:pPr marL="280988" lvl="1" indent="0">
              <a:buNone/>
            </a:pPr>
            <a:endParaRPr lang="en-US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Extended 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3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OH PowerPoint Template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349D96"/>
      </a:accent1>
      <a:accent2>
        <a:srgbClr val="D8E36E"/>
      </a:accent2>
      <a:accent3>
        <a:srgbClr val="E8E8E8"/>
      </a:accent3>
      <a:accent4>
        <a:srgbClr val="999999"/>
      </a:accent4>
      <a:accent5>
        <a:srgbClr val="9BDAD9"/>
      </a:accent5>
      <a:accent6>
        <a:srgbClr val="3F3F3F"/>
      </a:accent6>
      <a:hlink>
        <a:srgbClr val="349D96"/>
      </a:hlink>
      <a:folHlink>
        <a:srgbClr val="9BDA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H PPT Template2.potx" id="{5898FDF5-3F3F-469B-A93D-9CD3D81F0B87}" vid="{6A118528-C9F9-4441-8AC6-EB840EA39D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C0E1661DB1D42B04F1C7F5931BB11" ma:contentTypeVersion="2" ma:contentTypeDescription="Create a new document." ma:contentTypeScope="" ma:versionID="692d5031129c76f3a9023e2c66c644f2">
  <xsd:schema xmlns:xsd="http://www.w3.org/2001/XMLSchema" xmlns:xs="http://www.w3.org/2001/XMLSchema" xmlns:p="http://schemas.microsoft.com/office/2006/metadata/properties" xmlns:ns2="705272f9-4722-48fb-941c-405cda110530" xmlns:ns3="fc8ba496-191c-4efa-995b-2397535f04d5" targetNamespace="http://schemas.microsoft.com/office/2006/metadata/properties" ma:root="true" ma:fieldsID="52e7cbb07a1486ed9b226ddd70231459" ns2:_="" ns3:_="">
    <xsd:import namespace="705272f9-4722-48fb-941c-405cda110530"/>
    <xsd:import namespace="fc8ba496-191c-4efa-995b-2397535f04d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3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272f9-4722-48fb-941c-405cda11053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ba496-191c-4efa-995b-2397535f04d5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sources"/>
                    <xsd:enumeration value="News Release Process"/>
                  </xsd:restriction>
                </xsd:simpleType>
              </xsd:element>
            </xsd:sequence>
          </xsd:extension>
        </xsd:complexContent>
      </xsd:complexType>
    </xsd:element>
    <xsd:element name="Topic" ma:index="12" nillable="true" ma:displayName="Focus Area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aboration"/>
                    <xsd:enumeration value="Crisis/Risk Communication"/>
                    <xsd:enumeration value="General"/>
                    <xsd:enumeration value="Reports"/>
                    <xsd:enumeration value="Media Relations"/>
                    <xsd:enumeration value="Media Relations Articles"/>
                    <xsd:enumeration value="PowerPoint"/>
                    <xsd:enumeration value="Social Media"/>
                    <xsd:enumeration value="Video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c8ba496-191c-4efa-995b-2397535f04d5">
      <Value>Resources</Value>
    </Category>
    <Topic xmlns="fc8ba496-191c-4efa-995b-2397535f04d5">
      <Value>PowerPoint</Value>
    </Topic>
    <_dlc_DocId xmlns="705272f9-4722-48fb-941c-405cda110530">7A4W3MJ5XWKC-2090435860-57</_dlc_DocId>
    <_dlc_DocIdUrl xmlns="705272f9-4722-48fb-941c-405cda110530">
      <Url>https://doh.sp.wa.gov/sites/OS/pr/cpa/_layouts/15/DocIdRedir.aspx?ID=7A4W3MJ5XWKC-2090435860-57</Url>
      <Description>7A4W3MJ5XWKC-2090435860-57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BFAF43-6E03-4D43-8E1E-68CCD6364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5272f9-4722-48fb-941c-405cda110530"/>
    <ds:schemaRef ds:uri="fc8ba496-191c-4efa-995b-2397535f0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CB941-C581-444C-8E3C-E94646AACC21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05272f9-4722-48fb-941c-405cda110530"/>
    <ds:schemaRef ds:uri="http://purl.org/dc/terms/"/>
    <ds:schemaRef ds:uri="http://schemas.openxmlformats.org/package/2006/metadata/core-properties"/>
    <ds:schemaRef ds:uri="fc8ba496-191c-4efa-995b-2397535f04d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F5C952-0622-4D38-B3C6-BA66DD130C2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0865247-BFF8-4094-A1E3-953AAF6018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4610</TotalTime>
  <Words>498</Words>
  <Application>Microsoft Office PowerPoint</Application>
  <PresentationFormat>On-screen Show (4:3)</PresentationFormat>
  <Paragraphs>93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Dimitrova, Simana  (DOH)</dc:creator>
  <cp:lastModifiedBy>Cantu, Ramiro R  (DOH)</cp:lastModifiedBy>
  <cp:revision>59</cp:revision>
  <cp:lastPrinted>2018-03-06T16:53:48Z</cp:lastPrinted>
  <dcterms:created xsi:type="dcterms:W3CDTF">2018-03-05T22:02:38Z</dcterms:created>
  <dcterms:modified xsi:type="dcterms:W3CDTF">2018-09-21T23:35:12Z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0x01010079BC0E1661DB1D42B04F1C7F5931BB11</vt:lpwstr>
  </property>
  <property fmtid="{D5CDD505-2E9C-101B-9397-08002B2CF9AE}" pid="3" name="_dlc_DocIdItemGuid">
    <vt:lpwstr>f640e05c-14de-4082-a60c-89c409cdcca4</vt:lpwstr>
  </property>
</Properties>
</file>