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0" r:id="rId3"/>
    <p:sldId id="262" r:id="rId4"/>
    <p:sldId id="259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07/25/2019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07/25/2019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8CA3C-A7C4-482C-B10D-B3ACF0E6C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months post </a:t>
            </a:r>
            <a:r>
              <a:rPr lang="en-US" dirty="0" err="1"/>
              <a:t>sadoc</a:t>
            </a:r>
            <a:r>
              <a:rPr lang="en-US" dirty="0"/>
              <a:t>…what I didn’t know to ask then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2F5AD-C407-4560-AE23-4D7D11686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Darleen </a:t>
            </a:r>
            <a:r>
              <a:rPr lang="en-US" dirty="0" err="1"/>
              <a:t>Bartz</a:t>
            </a:r>
            <a:r>
              <a:rPr lang="en-US" dirty="0"/>
              <a:t>, Chief, North Dakota Department of Health</a:t>
            </a:r>
          </a:p>
          <a:p>
            <a:r>
              <a:rPr lang="en-US" dirty="0"/>
              <a:t>Shannon Hills-Cline, Certification Branch Manager, CMS Dallas RO</a:t>
            </a:r>
          </a:p>
          <a:p>
            <a:r>
              <a:rPr lang="en-US" dirty="0"/>
              <a:t>Stefanie Mozgai,  Assistant Commissioner, NJ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91027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9FA047-3B5B-47F1-991E-ABF83EB82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19" y="9525"/>
            <a:ext cx="1092246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1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A2344-5E03-418C-99F8-1DB824B8F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6" y="226503"/>
            <a:ext cx="11484528" cy="64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7480D-BDEA-4B5C-8CCD-4E6EF54C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3" y="226503"/>
            <a:ext cx="10981189" cy="64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2F23E-BEEB-49B9-9869-B36FCDC8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4" y="0"/>
            <a:ext cx="11325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9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CC42A-671F-4955-80B6-A4C4E0273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3" y="167780"/>
            <a:ext cx="11560029" cy="64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133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82</TotalTime>
  <Words>42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Three months post sadoc…what I didn’t know to ask then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months post sadoc…what I didn’t know to ask then</dc:title>
  <dc:creator>Mozgai, Stefanie</dc:creator>
  <cp:lastModifiedBy>Mozgai, Stefanie</cp:lastModifiedBy>
  <cp:revision>5</cp:revision>
  <dcterms:created xsi:type="dcterms:W3CDTF">2019-07-24T15:51:42Z</dcterms:created>
  <dcterms:modified xsi:type="dcterms:W3CDTF">2019-07-25T16:44:22Z</dcterms:modified>
</cp:coreProperties>
</file>